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6" r:id="rId9"/>
    <p:sldId id="267" r:id="rId10"/>
    <p:sldId id="268" r:id="rId11"/>
    <p:sldId id="269" r:id="rId12"/>
    <p:sldId id="262" r:id="rId13"/>
    <p:sldId id="263" r:id="rId14"/>
    <p:sldId id="264" r:id="rId15"/>
    <p:sldId id="270" r:id="rId16"/>
    <p:sldId id="271" r:id="rId17"/>
    <p:sldId id="281" r:id="rId18"/>
    <p:sldId id="282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4T12:59:54.053"/>
    </inkml:context>
    <inkml:brush xml:id="br0">
      <inkml:brushProperty name="width" value="0.1" units="cm"/>
      <inkml:brushProperty name="height" value="0.1" units="cm"/>
      <inkml:brushProperty name="color" value="#008C3A"/>
    </inkml:brush>
  </inkml:definitions>
  <inkml:trace contextRef="#ctx0" brushRef="#br0">0 154 24575,'24'0'0,"14"0"0,20 0 0,23 0 0,-25 0 0,3 0-934,7 0 1,3 0 933,6 0 0,2 0 0,0 0 0,-2 0-65,-12 0 0,-2 0 65,-6 0 0,-2 0 0,45 0 0,-7 0 0,3 0 0,-5 0 0,-2 0 0,-28 0 0,14 0 0,-24 0 0,14 0-37,0 0 37,0 0 0,1 0 0,-1 0 0,4 0 0,5 0 0,6 0 0,1 0 0,-5 0 0,-5-1 0,-4-2 0,-3-2 0,-1-1 0,-2-1 0,2 1 0,6 2 0,4 1 0,7 1 0,7 2 955,6 0-955,-39 0 0,1 0 0,2 0 0,0 0 0,-2 0 0,-1 0 0,2 0 0,0 0 0,-3-1 0,-1 0 0,47-5 0,-46 3 0,0-1 0,43-6 0,-41 4 0,0 1 0,45-6 0,-8-3 0,-10 3 609,-18 2-609,-3 0 40,-7 2-40,1 1 0,-19 1 0,1 2 0,-26 0 0,-2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04T12:59:55.777"/>
    </inkml:context>
    <inkml:brush xml:id="br0">
      <inkml:brushProperty name="width" value="0.1" units="cm"/>
      <inkml:brushProperty name="height" value="0.1" units="cm"/>
      <inkml:brushProperty name="color" value="#008C3A"/>
    </inkml:brush>
  </inkml:definitions>
  <inkml:trace contextRef="#ctx0" brushRef="#br0">1 57 24575,'21'0'0,"11"0"0,20 0 0,18 0 0,22 0 0,-40 0 0,3 0 0,5 0 0,2 0 0,5 0 0,1 0 0,2 0 0,2 0-445,2 0 1,0 0 444,3 0 0,0 0-479,3 0 1,2 0 478,1 0 0,2 0 0,2 0 0,-1 0 0,-6 0 0,-3 0 0,-8 0 0,-3 0 0,-5-1 0,-1-1 0,-7 0 0,0 0 0,1 0 0,0 0 0,-2-1 0,-2 0 0,37-2 0,-12 1-578,7 1 578,-6 3 0,-18-1 0,0 2 0,14-1 0,-16 0 0,-3 0 0,-7 0 0,34 0 0,-18 0-177,38 0 177,-38 0 605,20 0-605,-41 0 1166,10 0-1166,-4 0 629,-4 0-629,0 0 201,0 0-201,2 0 0,7 0 0,2 0 0,6 0 0,9 0 0,12 0 0,7 0 0,-2 0 0,0 0 0,-3 0 0,3 0 0,9 0-570,-4 0 570,8 0 0,-47 0 0,0 0 0,-2 0 0,1 0 0,1 0 0,1 0 0,0 0 0,0 0 0,-2 0 0,0 0 0,3 0 0,-1 0 0,-1 0 0,0 0 0,46 0 0,-2-5 0,-11-2 0,0-1 0,-4 2 0,1 4 0,-5 2-48,-25 0 0,-1 0 48,6 0 0,4 0 0,-4 0 0,-23 0 0,53 0 0,-33 0 0,20 0 0,3 0 0,-4 0 0,-2 0 0,-2 0 0,3 0 0,2 0 0,-5 0 0,1 0 0,-5 0 0,-1 0 0,3 0 567,1 0-567,-3 0 99,-1 0-99,-3 0 0,-4 0 0,-3 0 0,-6 0 0,-4 0 0,-2 0 0,-4 0 0,-1 0 0,-3 0 0,2 0 0,1 0 0,2 0 0,4 0 0,2 0 0,2 0 0,-1 0 0,2 0 0,-1 0 0,1 0 0,6 0 0,-22 0 0,6 0 0,-22 0 0,4 0 0,-3 0 0,4 0 0,-6 0 0,11 0 0,-17 0 0,3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8T18:13:54.2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839 505 214 0,'0'0'180'0,"0"0"-40"16,-14 0 22-16,14 0-11 0,0 0-10 0,0 0-4 15,0 0-3-15,0 0-29 0,0 0 5 16,0 0-10-16,0 0-3 0,0 0-21 0,0 0 9 16,0 0-4-16,0 0-7 0,0 0 11 0,0 0-4 15,0 0-13-15,0 0-5 0,0 0-17 16,0 0 23-16,0 0-22 0,0 0-1 0,0 0 11 15,0 0 6-15,0 0 0 0,-11 7-16 0,16 3 17 16,1 3-7-16,-4 0-1 0,3-1-7 16,0 5-10-16,-1 0-3 0,0-2 14 0,-1 0-13 15,1 1 12-15,-1-1-30 0,-2 0 14 0,1-4 0 16,-1-2-7-16,3-1 4 0,-1 2-9 16,0-6-10-16,-3-4 11 0,0 0-34 0,0 10 9 15,1-7-43-15,0-2-7 0,-1-2-30 0,0-6-44 16,-1 5 11-16,-3-6-160 0,-1-2-123 15,1 0 5-15,2-2 37 0,-1 3 24 0,-3-3-46 16,4 0 3-16</inkml:trace>
  <inkml:trace contextRef="#ctx0" brushRef="#br0" timeOffset="328.95">677 403 299 0,'2'2'287'0,"-2"-4"-30"16,2 4-39-16,3-4-16 0,-2 1-32 0,5 0-6 15,3-1-15-15,3 1-9 0,1-2-3 16,2 3-25-16,2-3-6 0,2-1-10 0,-5 2-18 15,1 0-6-15,8 2 3 0,-2-3-15 0,2 3 6 16,-4-4-11-16,7 1-21 0,-4-1 1 16,-1 1-2-16,-3 1-5 0,-2-3-15 0,1 2-20 15,-6-2-16-15,1 2-22 0,-4-1-32 0,-5-1-22 16,6 3 8-16,-6-1-99 0,-10 1-141 0,4 0-51 16,-5 2 34-16,4 3 22 0,-4-2 10 15,-5 4 4-15</inkml:trace>
  <inkml:trace contextRef="#ctx0" brushRef="#br0" timeOffset="649.78">585 716 477 0,'-5'1'233'0,"5"0"-24"0,0 1-2 0,-2 4-21 16,4-2-5-16,3-2 3 0,9 4-3 0,-6-4-11 15,8 2-16-15,-2-4-15 0,6-4-21 0,-1 4 5 16,2 0-15-16,2 0-25 0,4-1 9 0,2-1-25 16,-16 2 2-16,8 0-9 0,3 0-9 15,3 0 6-15,-2 0 1 0,2 0-19 16,-2 0-46-16,-3 0-14 0,-2 0-17 0,1 0-20 15,10-12-38-15,-20 3-4 0,1 6-27 0,-1 2 11 16,-1-3-209-16,3 1-81 0,-5 1 26 16,0-3 24-16,0 3 33 0,-3-1 12 0</inkml:trace>
  <inkml:trace contextRef="#ctx0" brushRef="#br0" timeOffset="1077.96">1601 527 629 0,'-8'-5'231'0,"-1"2"-40"0,1 1-1 16,2 0-13-16,-4-1-31 0,1 0-16 0,2 1 3 16,-1 2-32-16,-2 5 13 0,6-1-21 0,-7 2 11 15,-3 3-17-15,3 1 14 0,4 4-11 16,-2 3 29-16,4 3-25 0,-4-1 2 16,9 3 13-16,-3 0-5 0,3-5-9 0,0-4 11 15,0 5 3-15,0 5-27 0,0-1-17 0,0-1-16 16,0 0 12-16,8-2-3 0,8 20-5 15,-11-22 1-15,1 2-8 0,1-4-9 0,-1 1-9 16,-2 4-11-16,-4-15 3 0,0 4-27 16,0 0-9-16,8 10 0 0,-8-19-23 0,-14 10-45 15,7-3-16-15,-1-3-42 0,6 1 13 16,-11-7-165-16,3-1-126 0,10 3 3 0,-18-7 28 16,9-3 24-16,0 5 30 0,4-6 16 15,-4-2 11-15</inkml:trace>
  <inkml:trace contextRef="#ctx0" brushRef="#br0" timeOffset="1295.62">1306 800 730 0,'6'0'287'0,"1"0"-28"0,-2 0-13 15,2 0-18-15,0-1-12 0,5-1-45 16,-12 2 17-16,35-9-35 0,-15 9-27 15,-8 0-25-15,22-3-11 0,-24 3 9 0,28-5-45 16,-13 1-6-16,-2-1-35 0,3 3-46 0,-4-6-23 16,-3 7-76-16,1-7 12 0,1 7-311 15,-2-4 37-15,-2-1 25 0,-2 6 25 0,2-7 15 16,-2 1 9-16</inkml:trace>
  <inkml:trace contextRef="#ctx0" brushRef="#br0" timeOffset="2338.56">2533 439 251 0,'0'0'289'0,"0"0"-25"0,0 0-23 15,0 0-44-15,0 0-6 0,0 0-9 16,0 0-30-16,-25 1-13 0,17 7-5 15,9 4 12-15,-2-1-17 0,-2 5-3 0,3 2 15 16,0-1-20-16,2 2 11 0,0 3 2 0,2-1-22 16,2 1 27-16,3-2-15 0,2 5-13 15,3-7-9-15,0-1-38 0,2-1 1 0,0-3-7 16,2-3 17-16,-2-5-6 0,3-2-9 0,3-2 13 16,2-5-7-16,-4 0-45 0,4-4-11 15,-3 0-44-15,-3-6-6 0,1 2-11 16,-4-3-3-16,-1 1-1 0,0-3-19 0,-4-3 2 15,-3 1 3-15,-1 0-15 0,-1-1 11 0,-3 0 2 16,4-1 17-16,-6 12 0 0,0-2-1 16,0-3 6-16,-12-12 18 0,10 15-1 0,0 0-5 15,0 2 20-15,-3 3 11 0,4-1 4 16,-4 2 11-16,3 2 1 0,1-2 13 0,-2 1 3 16,0 4 8-16,0-4-18 0,3 5 6 0,0 2-8 15,-1-3 17-15,4 7-16 0,-3 3 15 16,-1 2 5-16,2 1 17 0,1 3-13 0,-2-1 10 15,1 4-23-15,3 1 23 0,-1-2-13 0,2 2-4 16,1-2 27-16,1 1-35 0,-1-3 23 16,5-1-22-16,-3-3-22 0,7 3 15 0,-6-6-9 15,2 0-25-15,1-1-39 0,-1-2-2 0,0-3-34 16,3-3-42-16,0-2 14 0,4-2-148 16,-8 4-194-16,-2-3 31 0,4 1 29 0,-4 2 23 15,-3-3 26-15,2 3 51 0,-7 0 8 16</inkml:trace>
  <inkml:trace contextRef="#ctx0" brushRef="#br0" timeOffset="2802.7">3349 434 295 0,'-1'-3'328'16,"-4"2"-54"-16,-6 2-44 0,1-1 3 16,-3 4-40-16,2 0-3 0,0-1-30 0,-1 4-8 15,-5 0-23-15,4-2-22 0,0 7-5 16,0-4-27-16,0 1-1 0,2-2 13 0,-1 3-15 16,5 0-29-16,1-1-1 0,2-1 3 0,1-2-13 15,3 2-6-15,1 3 10 0,-1-8-1 0,2 1-12 16,8 2-2-16,0-4-2 0,2 4 16 15,3-4-15-15,-2 5-4 0,4-7-11 0,2 2 17 16,1-1-15-16,-1-1 1 0,-2 2 7 0,3-1-15 16,-3 3 6-16,-1-1 5 0,-3-2-10 15,-3 5 3-15,-2-1-6 0,-5-2 4 0,1 1-3 16,-2-1 8-16,-1 1-1 0,-1 3 1 0,-2-4 12 16,-9 2 23-16,3-2 10 0,-8 3-8 15,7 0 27-15,-8-4-41 0,-2 2 13 0,2-4-1 16,-8 3-26-16,8-3 11 0,-3 2 27 0,-1-4-31 15,2 2-12-15,1 0-21 0,10 0-5 16,-3 0-23-16,-4 0-18 0,-11-8-22 0,13 4-23 16,3-2-46-16,6 2 16 0,-2-6-191 15,6 3-89-15,2 0 16 0,4 2 26 0,5-8-3 16,1 9 26-16,4-1 10 0</inkml:trace>
  <inkml:trace contextRef="#ctx0" brushRef="#br0" timeOffset="3236.42">3594 609 413 0,'1'1'274'0,"2"5"-13"0,2-4-28 15,-5 1-19-15,-1-3-12 0,9 2-10 0,-4-2-14 16,3 1-10-16,2-2-16 0,1-1-25 0,1 4-5 15,1-4-16-15,6-3-17 0,-4 0-8 16,1 0-4-16,0 0-21 0,-1-4 4 0,0 2-16 16,-4-1-4-16,2 3 8 0,-2-5-11 15,-1 2-12-15,-7-3-3 0,4 3 27 0,-5-1-12 16,0 0-18-16,-2-2 14 0,0 2-17 16,-4 2-5-16,1 0 2 0,-3 1 0 0,-2-1 12 15,-3 7-14-15,-1-3-3 0,-3 4 11 0,3-4-6 16,-6 7 10-16,-2 6-17 0,5-2 3 0,-6 2 18 15,7 0-4-15,-1 2-11 0,3 3 17 16,5-4-28-16,1 0 2 0,1 3 13 0,3 0 12 16,3-3-10-16,-1 0 9 0,9 1-12 15,7 0 4-15,0-4-2 0,5-3 5 0,1-3-30 16,5 2-12-16,1 0-15 0,0-5-18 0,0-2-14 16,1-3-26-16,0 1-65 0,3-5-4 15,-5 2 16-15,-6-3-196 0,2-3 25 0,-7 3 26 16,-2-3 22-16,-3 2-121 0,0-2 37 15,-4 3 13-15,-2-1 2 0</inkml:trace>
  <inkml:trace contextRef="#ctx0" brushRef="#br0" timeOffset="3556.32">3911 442 388 0,'-2'3'248'16,"2"0"-17"-16,1 2-29 0,3 5-12 0,-4-3-11 15,5 2-11-15,3 2 11 0,-2 2-25 16,8 0-9-16,3 1-16 0,-6 2 20 0,3 5-22 15,0-4 4-15,2 0-27 0,0-5-6 0,3 2 19 16,-8-1-11-16,1-1-12 0,-11-3-4 16,-1 1 4-16,2-6 2 0,0 2-4 0,-2-2-11 15,0-4 30-15,0 0-24 0,-13 2 15 16,3-5-3-16,0 4-9 0,-1-3-26 0,1 0 6 16,0-4 0-16,0 1-3 0,1 0-16 0,-1-1-12 15,9-1 15-15,-5-2-8 0,0 1-19 0,3 0-8 16,1-3-29-16,1 1 10 0,8-1 0 15,0 3-22-15,3-7-28 0,1 5-32 0,0-4-9 16,8 3-2-16,2 0-25 0,-6 0-11 0,2-2-45 16,1 4-44-16,2 3 20 0,-1 1-186 15,-7-3-51-15,6 10 21 0,-8-2 45 0,3 0 23 16,3 0 26-16,0 0 7 0,1 0-5 16</inkml:trace>
  <inkml:trace contextRef="#ctx0" brushRef="#br0" timeOffset="4081.28">4430 493 477 0,'-1'0'320'16,"-2"4"-25"-16,5 1-27 0,-3 4-16 0,4 3-9 15,0 5-8-15,1 1 9 0,0 1-29 0,3 5-12 16,-3 3 14-16,2-6-19 0,1 1-14 16,-1 0-23-16,-1-5-1 0,1 0-25 0,-3-3-21 15,1-3-8-15,2-3-1 0,-5 1-21 0,0-5-18 16,-1-4 9-16,-2 4 4 0,1-4-9 0,0-4 4 16,0-3-14-16,-2-1-23 0,-1-4-15 15,2 1-7-15,0-6-28 0,-5 1 2 0,5 2-38 16,1-4-9-16,0 1-20 0,1-8-10 0,0 2-10 15,1-2 0-15,-1 12 19 0,0-6-5 16,0-1 12-16,0 3 5 0,13-16 29 0,-9 15-19 16,1 2 15-16,1 4 8 0,-1 2 5 15,4 1 19-15,-2-2 0 0,-2 3 9 0,7 3-5 16,1 2 21-16,-2 3-8 0,1 0 9 16,-1 1-4-16,2 7 32 0,-2 7 6 0,8-1 13 15,-3 1-12-15,-1 5-6 0,3 2 45 0,3 5-9 16,-5 1-1-16,1 2 8 0,-6-2-11 0,-3-1-15 15,4-2-4-15,-5 0 6 0,0-2-10 16,-3-4-2-16,2-2-14 0,-4-1 13 0,0-1-40 16,0-3-33-16,1-7 1 0,-2 2-58 0,2-4-23 15,-3-3-48-15,-2-11-54 0,8 4 18 16,-6-8-228-16,4 0-53 0,-1-5 31 0,5 4 33 16,2-2 26-16,-2 1 26 0,-5 0-23 0,-3 0 20 15,8 3 7-15</inkml:trace>
  <inkml:trace contextRef="#ctx0" brushRef="#br0" timeOffset="4391.05">4502 618 323 0,'-8'2'451'0,"-2"-1"-70"15,8 1-23-15,-4-2-49 0,2 0-11 16,3 0-40-16,-3 0 15 0,6-2-42 0,-2 4 0 15,2-2-44-15,1 0-23 0,2 1-20 16,4 2-5-16,6-2-28 0,-2-1 2 0,4 0-19 16,2 0 7-16,5-1-22 0,1 0-2 0,-1 1-10 15,3-3-15-15,0 1 1 0,-17 2 8 0,26-4-38 16,-26 4-32-16,4 0 4 0,1 0-1 16,-1 0-40-16,-1 0-15 0,-6 0-34 0,-1 0-16 15,-6 0-26-15,8 0-14 0,-3-1-16 16,-6 5-15-16,2-5-19 0,-1 2 17 0,-5-7-177 15,-1 1-84-15,2 5 37 0,-1-7 31 0,0 7 36 16,2-3 17-16,-6 0 17 0,-1 1 1 0</inkml:trace>
  <inkml:trace contextRef="#ctx0" brushRef="#br0" timeOffset="6811.26">6205 381 377 0,'0'0'225'16,"0"-12"-28"-16,-13 12-8 0,13 0-31 0,0 0-15 15,-24-14-12-15,21 11-14 0,1 3 16 0,2 0-22 16,1 5 3-16,-2-2-36 0,-1 4 9 16,0 3 20-16,0 5-7 0,0-1-16 15,2 4 10-15,0 2-21 0,-2-4 5 0,3 3-18 16,3-1 15-16,-1-4-18 0,3 0-2 0,-1-3 12 16,3 4-17-16,1-8 13 0,-1 1-3 15,2-1-13-15,1-3-14 0,1-1 1 0,5-2-10 16,-6 2 11-16,-2-4-20 0,3-2 8 0,-1 0-7 15,-1-2 12-15,-3 1-28 0,1-1-4 16,-2-3-9-16,-1 1-1 0,-1 0-8 0,-2-1-1 16,-2-4 5-16,5 2-10 0,-4 1 16 0,0 0-11 15,1-1 0-15,0 4 15 0,-6 0-7 16,2 3-11-16,3 3 3 0,-5 0 12 0,4 1-11 16,-2 4 5-16,2 1 3 0,0 2 19 15,1 2-5-15,0 0 4 0,5 5 22 0,-5-5-10 16,3 1 4-16,0-2 11 0,3-3-18 0,3 1 15 15,0-3 6-15,-2 0-10 0,3-1-7 0,2 0 8 16,0-3 2-16,-2-3 1 0,-4 3 1 0,8-5-10 16,-4-2-11-16,7-3 0 0,-12 3 20 15,2 0-22-15,-1-4-3 0,7 0 9 0,-11 4-18 16,1-7 6-16,-4 1-10 0,0-2 12 16,-3 3 3-16,5-1-15 0,-5 3-4 0,-3 2 3 15,-4-3 16-15,3 5-8 0,-1-1-10 0,-2 2 10 16,-1 1-2-16,0-1 8 0,1 4-21 15,2 1 14-15,-1 0 12 0,0-1-14 0,-2 2-12 16,9 2 7-16,-6-3-20 0,3 4-13 16,1-4-26-16,-1 0-14 0,3 3-57 15,8 0 12-15,-2-2-100 0,2 0-157 0,5-2 27 16,2 0 22-16,-1 1-11 0,-1-2 29 16,7 4 8-16</inkml:trace>
  <inkml:trace contextRef="#ctx0" brushRef="#br0" timeOffset="7702.17">6782 427 784 0,'-7'-6'253'0,"-1"3"-27"15,0 0-14-15,-1 1-20 0,-1-3-15 0,1 0-16 16,-5 1-27-16,3 3-4 0,-1-2-13 0,5 1-15 16,-4 3-26-16,-5 0 4 0,5 2-8 0,-1 4-18 15,4 1 13-15,-7 3-6 0,2 1 12 16,0 2-35-16,4 0-8 0,4 4 4 0,-1-3 9 16,1-2-7-16,6-1-10 0,-1 1 0 0,2-2-8 15,0-2 15-15,9-1-24 0,-5-2 12 16,7-1 13-16,0-5-28 0,0 0-2 0,1 0 12 15,1-4-20-15,2-3 10 0,0-2-19 0,-4-1 0 16,-2-1-15-16,-5-3-2 0,4 3-6 16,-5-3-2-16,3 3-9 0,-3-1-5 0,1 1 5 15,-2 0-13-15,-8-1 26 0,8 2-4 16,-4 7 11-16,1-4 6 0,0 5-15 16,2 0 3-16,-4 5 25 0,-3 1 4 0,1 4 17 15,0 2-21-15,-2-2 27 0,5 5 8 16,5-2-11-16,-1 0 2 0,-4-2 5 0,6 0 11 15,-1-1-22-15,3-1 26 0,2-2-25 16,-1 1 13-16,3-5 1 0,-2-1-5 0,2 0-6 16,-3-4 8-16,1 1 3 0,0-1-14 0,2-4-6 15,-1 2 5-15,-5-5 8 0,-3 6-14 16,4-2-21-16,-1-3 7 0,-3 1-16 0,-2 0 2 16,1-2-8-16,-2 2-4 0,-3 0 0 0,3 1 4 15,0 4 7-15,1 0-11 0,-1 0 15 16,-2 1 12-16,4 6-20 0,0-1 16 15,-3 1-3-15,4 6 2 0,-2 0 15 0,2 3 17 16,1-2 5-16,-1 8-14 0,1-4 9 0,-2-2 8 16,8 0-9-16,-2-2 19 0,1 5 2 15,1-1-10-15,0-7 13 0,-5 1-6 0,-1-1-14 16,-2-3 9-16,4-1 7 0,-5 1 8 0,-1-1 10 16,2-3 12-16,0 0 1 0,-6 0-21 15,2-3 11-15,-1-1-12 0,-4-1 0 0,1 0 8 16,1-7-10-16,-3 5-37 0,2-3 7 0,-3-2-16 15,-2 1-9-15,5 0 30 0,0-1-24 16,1 3 3-16,6-3 11 0,-2 4-35 0,-3-2 12 16,5 2-12-16,6 0 10 0,0-2 20 0,-2 3-24 15,7-1-2-15,1 1 8 0,0 0 5 16,6 3-1-16,-3-5 6 0,3 7 11 0,4 0-18 16,-6 4 17-16,3 0 11 0,2 4-9 15,-4-1 7-15,1 5 3 0,0 1-5 0,-3 1-8 16,-2 2 29-16,0-1-36 0,-2 1 35 0,-6 0-14 15,0 1-3-15,-3-1-26 0,1 3 5 0,-4-6 24 16,0-1-6-16,-3-2-9 0,2-1-26 16,-3 0-22-16,-2-1-13 0,2-1-21 0,1-2-42 15,-6-3-33-15,14 2 14 0,-10-8-213 16,4-3-94-16,8 2 21 0,1-2 44 0,1-4 17 16,-1-3 23-16,4-1 43 0,3 2 7 0</inkml:trace>
  <inkml:trace contextRef="#ctx0" brushRef="#br0" timeOffset="7985.79">7356 235 473 0,'0'-1'328'15,"2"-2"-65"-15,-2 0-33 0,1 6-31 0,2 1-27 16,-3 4 1-16,-3 2-7 0,7 4 11 0,-1 5 4 15,-2 4-3-15,2 3-11 0,2 1-7 0,0-5-17 16,-1 7-16-16,0-6-14 0,2 1-12 16,-1-3-10-16,-1 0 36 0,-2-2-16 0,2-3-12 15,-1-5-10-15,0 0-3 0,2-3-10 16,-1 2-7-16,8-5-8 0,-6-2-79 0,1-1-52 16,6-9-17-16,-4-1-54 0,9 1 13 0,-6-6-236 15,-1 2-99-15,0 0 19 0,-4-2 31 0,-5 3 26 16,7-2 25-16,-6 7 65 0,-5-5-25 15,2 3 20-15</inkml:trace>
  <inkml:trace contextRef="#ctx0" brushRef="#br0" timeOffset="8198.55">7281 456 342 0,'-5'0'384'0,"1"0"-62"0,-1-3-23 0,3 6-15 15,1 0-26-15,3-4-40 0,-2 1-37 16,3-5 14-16,1 5-43 0,3-2-10 0,3-1-32 16,4-1 3-16,0 2-48 0,2-2-42 15,0-2-27-15,5-2-26 0,-4 8-55 0,6-4-49 16,1-1 11-16,-1 3-277 0,-1-1 5 0,0 2 26 16,0-1-1-16,-12 2 27 0,6 0 7 15</inkml:trace>
  <inkml:trace contextRef="#ctx0" brushRef="#br0" timeOffset="8614.95">7780 340 448 0,'-2'-5'366'0,"-7"0"-60"0,4 2-39 16,-1 4-6-16,-3-1-49 0,0 0-20 0,-4 1-7 15,3 4-26-15,-10 4-23 0,9-4 1 16,-1 9-15-16,-3-4-24 0,5 2 11 16,2 2-18-16,-1-4-37 0,2 2 9 0,3-2-8 15,-1 0-23-15,2 1-21 0,3-3 15 16,2-3-14-16,1 1 16 0,4-2-22 0,-1 0 17 16,6-1 2-16,-6-1-18 0,9-4-24 0,2 1 4 15,-2 4-10-15,-1-7-10 0,3 3 2 0,-3 1 4 16,5 3-14-16,-5-1 16 0,0 0-11 15,-4 3 19-15,1 2-4 0,-1-2-17 16,-6 1 15-16,-1 0 15 0,-1 1-18 0,-1-1-2 16,-1 1 28-16,-1-2-1 0,-6 1 0 0,-1-3 30 15,0 0-17-15,-2 1 19 0,-4 4-22 0,2-6 13 16,-3 1-14-16,-1-1 14 0,0 0-22 16,2-2-7-16,-4 2-19 0,3-6-25 0,0-1-22 15,3-2-58-15,1 0 12 0,-3-4-158 16,5-2-128-16,0 5 25 0,4-6 10 0,4-1 21 15,-2 4 66-15,2 0 5 0</inkml:trace>
  <inkml:trace contextRef="#ctx0" brushRef="#br0" timeOffset="9140.28">8540 188 320 0,'-5'0'334'0,"2"3"-59"0,2 1-16 16,-5 4-2-16,1 4-42 0,-2 4 20 0,0 2-40 16,3 1-31-16,-1 5 10 0,2 2-8 15,1-2-6-15,2-3-26 0,1 2 4 0,-1-14-22 16,0 9-12-16,0 0-16 0,13 17 17 0,-3-19-23 15,-4-5-9-15,0-2-8 0,3 1-5 0,4-5-8 16,-2-1 14-16,3-6-3 0,2 2-21 0,-2-4-27 16,0-3-22-16,-1 0-20 0,-1-2-6 15,0-4-1-15,1 3-1 0,-3-3-19 0,-2-1 12 16,-3 4-6-16,1-2-4 0,-2 5 15 16,-1-3 10-16,-1 8 6 0,-2-1-12 0,3 4-5 15,-3 2 12-15,0 0 14 0,-2 5-7 0,0-1 21 16,1 4 15-16,3 0 10 0,-1 0-20 0,2 2 9 15,1-3 15-15,5 1-10 0,1-1 20 16,5-1 21-16,-2-1-18 0,1-3 1 0,2-2-8 16,-1 0-15-16,1-3 31 0,-1-3-21 0,3 0-5 15,1-2-30-15,-4-3 44 0,-2-2-35 16,3-1-12-16,-4-3-7 0,-1 3-6 0,-5 1-10 16,2-1-6-16,-3 2 16 0,-3-4-30 15,-4 3-10-15,-3 4 16 0,0 0-12 0,-3-2-15 16,-4 5-23-16,-6-3-15 0,0 4-3 0,0-1-28 15,3 3 13-15,-7-3-162 0,-1 2-118 16,4 1 12-16,-4 0 31 0,7 0 24 0,-3 0 33 16,10 0 10-16</inkml:trace>
  <inkml:trace contextRef="#ctx0" brushRef="#br0" timeOffset="9366.25">8446 369 751 0,'-1'0'379'0,"0"0"-59"0,-2 0-37 15,4 0-36-15,0 0-4 0,0-2-29 16,-1 2 5-16,7-1-25 0,3-2-68 0,-1-2-52 16,3 2-31-16,3-5-32 0,2 1-37 15,2 0-43-15,5 0-64 0,2-5 12 0,1 4-290 16,3-1 19-16,2 4 29 0,-1-4 24 15,5 4 20-15,-2-1 8 0,2 1 53 0</inkml:trace>
  <inkml:trace contextRef="#ctx0" brushRef="#br0" timeOffset="10416.28">9726 202 222 0,'0'-4'302'15,"-1"0"-45"-15,-4 2-12 0,0 1-39 16,-6 0-6-16,5 1-23 0,-6 1-9 0,-3 4-22 16,-1-2 4-16,-2 5-22 0,0 0-16 0,0 3-9 15,3-1 8-15,0 6-18 0,-2 0 11 16,0 3-30-16,3 4 5 0,-1 0-4 0,5-1-3 15,0 3-8-15,5-2 5 0,2 1 6 16,3-14-17-16,0 5-16 0,26 18 7 0,-8-19 10 16,3-1-14-16,6-3 1 0,5-5-5 0,-2-2-4 15,5-3-3-15,-3 1-6 0,-18-1-25 0,9 0 3 16,30-17 0-16,-26 12-20 0,-6-5-23 16,4 1 14-16,-4-4-2 0,-7 3-8 0,2-5-9 15,-5 5 9-15,-1-2-9 0,1 0 6 0,-5 1-1 16,0-1 17-16,-4 5 8 0,0 0-1 15,-4 4-8-15,4-2 13 0,-8 1 3 0,5 4 11 16,-4 3-13-16,1 2 28 0,0 2-3 0,-4-3-7 16,2 6 2-16,5-1 19 0,-2 2-3 0,0 1-7 15,8 0 6-15,-3-1 2 0,0 2-1 0,1-1 15 16,6 0-20-16,2-3 22 0,1 1-12 16,1-5-13-16,2 0 30 0,3-2-10 15,0-2-19-15,4 3 11 0,-7-5-2 0,6-2-6 16,1-1 2-16,-1-3-9 0,-3-2-4 0,-1-1-1 15,-2 2 0-15,-3-1-30 0,-1 1 1 16,-1 0-4-16,-2 0 10 0,-3 0-5 0,-4 0 11 16,-1 3-1-16,-2-2-4 0,-3 0-11 15,-2 3 12-15,-2 0 3 0,-3-3-7 0,-2 3-7 16,1 1 19-16,-10 0-4 0,-1-1-4 16,2 2 0-16,-4 2-10 0,0 1 25 0,2-1-11 15,12 0 12-15,-7 0-10 0,-21 8-4 0,23-2-10 16,4-2 10-16,0-4-44 0,3 4-14 0,5 0-10 15,1-1-52-15,2 1-17 0,9 0 14 16,0-4-211-16,3 3-104 0,10 1 51 0,8-3 33 16,5 2 25-16,3-2 19 0,2 1 16 15,1 0 11-15</inkml:trace>
  <inkml:trace contextRef="#ctx0" brushRef="#br0" timeOffset="11023.03">10384 391 546 0,'1'4'314'0,"-3"6"-38"0,7-2-36 0,-1 0 2 15,3 6 2-15,-3-5-42 0,1 0-26 16,-1-1-16-16,-1 1 18 0,0 0-30 0,0-3-23 16,1-1-15-16,0-1-4 0,-3-1-7 15,1-3-22-15,-4 8 14 0,3-3-17 0,0-7-3 16,-3 4 5-16,2-2-1 0,-7-5-8 0,5 2-7 15,-4-2-1-15,0 2 0 0,-1-3-15 0,-3-1-13 16,3-1-5-16,0-1-18 0,0-3-13 16,-1-1-13-16,4 2 13 0,4 0-4 0,0 2-18 15,1-1 24-15,0 3 7 0,6 0-19 16,2 1-2-16,0 2-4 0,7 3 13 0,0 2-5 16,0 1 4-16,0 0 9 0,3 7 13 0,2-1-12 15,-2-2-5-15,-1 3 20 0,-3-1-17 16,2 1 3-16,-2 2 13 0,2-1-17 0,2-2 22 15,-9-1-28-15,-1-1 5 0,-1-2 22 16,-2-3-14-16,-3 3 18 0,-3 1-15 0,1-3 11 16,-1-2 4-16,2 0-4 0,-6 0-22 0,-4-2 11 15,1 0-3-15,-2-1-3 0,1-1 3 0,-3 1 31 16,1 0-29-16,-1-4-14 0,1 2 11 16,1-2-9-16,1 0 14 0,0 1 29 0,2 1-15 15,4-2-9-15,2 1 1 0,1 1-15 16,4-3-20-16,-2 1 9 0,10 0 13 0,-1 0-1 15,9 0-3-15,-8 0 20 0,5 4-12 0,2-1 1 16,-2 0-18-16,10 1 1 0,-8 4 2 0,2-2 36 16,-2 3 0-16,-8-2-9 0,22 11-12 15,-16-7 0-15,2 1 0 0,2 4 10 0,-9-1 1 16,-2-1-23-16,-3 4 0 0,-3-1 0 16,-1-1 0-16,-2-3 25 0,-3 2-12 0,-5 2-23 15,4-5 26-15,-2 2-29 0,-2-1-16 0,2-4-32 16,-5 2-8-16,4-4-65 0,-4-2-34 15,-4-2-37-15,3-2 19 0,3 2-257 0,8-4 32 16,0-2 30-16,5 0 18 0,3-2 3 0,5 1 24 16,0-3 13-16,10 1 49 0</inkml:trace>
  <inkml:trace contextRef="#ctx0" brushRef="#br0" timeOffset="11619.91">11037 316 589 0,'3'7'351'0,"-4"3"-45"16,0-2-2-16,-2 2-17 0,-2 5-22 0,6 0-20 16,4 2-19-16,-1-2-27 0,0-1 11 15,0 1-29-15,1-4-3 0,2 2-37 0,-3-3 14 16,-1 2-33-16,-1-3 9 0,0-7-24 0,0 4-32 16,-1-3 2-16,1 1 4 0,-3-2-24 0,0-2 30 15,-1-2-30-15,1 0 12 0,-1 0-10 16,-1-5-13-16,-1-1 2 0,-1-3-27 0,1-2 5 15,-2 2-44-15,1-3 19 0,3 1-1 16,-1-2 2-16,-1 1-2 0,4 4-45 0,4-1 12 16,-4 0 1-16,5 4-1 0,-1-1-1 0,6 4-9 15,-4-3 20-15,5 5-1 0,10 1 1 16,-2 1 2-16,3 3-5 0,-7 4 3 0,5-3 14 16,0 1 21-16,-3 9-25 0,1-2 8 15,-4 1 1-15,-2-2 1 0,-1 3 27 0,-2-2 5 16,1 4-9-16,-2-4 12 0,-3 0-18 0,-3-3 19 15,2-4-15-15,-3 0-1 0,-1-1-6 16,-2 2-4-16,1-4 12 0,-5-2-9 0,2-1 35 16,-1-3-6-16,-3 0-27 0,0-2 14 15,3 1-2-15,-2-3-33 0,-2-1 20 0,2-1-13 16,2 1 11-16,2-3-4 0,0 1-5 0,1 1-13 16,0 0 2-16,4-3-15 0,2 4 2 0,3 1 3 15,1 0-6-15,1 2 2 0,3 1 4 0,4 1 12 16,-1 1-3-16,3-1 2 0,0 1 22 15,0 5-10-15,6-2 4 0,1 2-1 16,-4 4 0-16,2-2 13 0,0 4 0 0,-7 1-3 16,0 0 3-16,-3 1-8 0,-1 2-9 0,-2 1 24 15,-2-2-4-15,-5-2-26 0,0 2 15 0,-2-1 8 16,-5-1-20-16,0-1 26 0,-1-1-2 16,-2 1-76-16,0-4-25 0,-2 1-12 0,-1-2-43 15,-1-3-37-15,-3 1-26 0,5-6 18 0,-7 0-271 16,4-1-29-16,1 1 33 0,4-2 31 15,6 0 18-15,4 1 25 0,2 0 20 0,7-3 7 16</inkml:trace>
  <inkml:trace contextRef="#ctx0" brushRef="#br0" timeOffset="12660.38">11576 326 489 0,'-3'0'334'0,"4"0"-21"16,-8 3-45-16,-1 5-15 0,5-1-6 15,-5 4-24-15,8 3-8 0,-4 1-16 0,5 3-22 16,-6-3-20-16,2 2 10 0,4 1 0 0,3-2-23 16,2-2 4-16,2-2 2 0,1 1-15 15,3 1-22-15,2-9-8 0,0 3-18 0,2-4-10 16,-1-1-2-16,0-3 11 0,0-3-31 16,0-1-4-16,0-3-19 0,1-1-17 15,0 1 0-15,-6-4-42 0,4-2-25 0,-1-4 3 16,3 2-8-16,-5-2-1 0,-3 2-2 15,-3 1-5-15,-1-2 10 0,0 3 19 0,-6 2 25 16,3 0-16-16,-1 4 0 0,1 0-4 0,-5 6 2 16,-3 0 15-16,7 2 6 0,-8 3 3 15,-2 5 32-15,5-2-12 0,0 5 8 0,-4 0 5 16,12 1-12-16,-5-1 7 0,7 2-4 0,-5 1 49 16,1-1 6-16,5-2-5 0,1 1-3 0,2-4 5 15,0 0-21-15,1-1-17 0,3-3 17 0,-2 0-20 16,-1-3 10-16,6-2 5 0,-3-2-7 15,-1 0-8-15,0-3-15 0,1 2 3 0,0-5-24 16,2 2 1-16,-2-2 1 0,-2-3-36 16,1 1 6-16,-2-2-43 0,-4-1-1 0,-1-2-18 15,-3 1-4-15,2-1 14 0,-6 1-4 0,3 2-10 16,1 2 2-16,-3 2 1 0,-3-3 25 16,-2 5 15-16,0 2-16 0,0 2 32 0,1 0-11 15,-1 3 6-15,3 1 16 0,-2 3 3 0,-1 1 15 16,0-2 8-16,7 4 25 0,1 2-9 15,1 1 17-15,-2 4-2 0,5-2 27 0,-1-1-25 16,3-1 27-16,-1 1 15 0,0 2-30 0,2-4-4 16,2 7-3-16,-1-9 6 0,-2 4 10 15,1-2-20-15,-3-1 21 0,0-3-6 0,-3-1-8 16,1-1-20-16,-2-1-2 0,-2-3 32 16,1 1 25-16,0-1-1 0,-2-1-23 0,-1-2 31 15,1-2-30-15,-3-2 13 0,0-1-9 0,-1 2-5 16,-1-2-27-16,-1-2 9 0,2 0 0 0,4-2-44 15,-4 0 6-15,1 1 26 0,4 1-3 16,2-4-1-16,1 5-2 0,2-1-41 16,3 2-6-16,0 1-18 0,0-1 23 0,2 1-11 15,4 0 12-15,-3 0 17 0,0 4 1 0,1 2 1 16,4-1-2-16,1 5-18 0,-2 0 25 16,6 4-3-16,-5 3 0 0,-2-1 1 0,-2 5 1 15,-2 1 0-15,0-1 0 0,-4 4 18 16,-3-2-1-16,4-1-2 0,-1 2 9 0,-5-2 5 15,3-1 6-15,-2-3-18 0,-1-5-2 0,2 2 22 16,-1-1-13-16,0-4 26 0,-5 1 0 0,3-4 1 16,0 0-6-16,0 0-3 0,16 2-11 15,-9-4 22-15,0-8-24 0,5 5 6 0,-1-4-29 16,6-1 8-16,-7-3-14 0,-1 0-7 16,5 0-12-16,-3-1-3 0,-1 4 24 0,-1 2-18 15,0-3 0-15,-2 3 15 0,0-5-6 0,0 5-12 16,-2 1 19-16,-2 2 2 0,2-1 2 15,-2 3 10-15,-2-1-16 0,2 3 4 16,0 3-5-16,0 0-7 0,-2-5 10 0,5 6-2 16,-6 1 3-16,3 2-10 0,-2 3 13 0,4 5 11 15,-1-2-19-15,0 1 31 0,4 1-10 0,1 2 9 16,3-2-3-16,2-2 4 0,-2 2-12 0,5 0 10 16,-1-4-2-16,-3-2-9 0,0 1 5 15,1-3-1-15,0-2-7 0,2 3 12 16,-3-4-34-16,-13-3-11 0,9 0 2 0,10-11-102 15,-12 5-25-15,-6-5-33 0,-3-2-74 0,-2-3 23 16,-4 1-251-16,2-1 26 0,-3-5 50 16,-7 3 30-16,-5 3 6 0,5-2 26 0,-4-1 21 15,-2-1-3-15,2 0 2 0</inkml:trace>
  <inkml:trace contextRef="#ctx0" brushRef="#br0" timeOffset="12829.4">12382 228 379 0,'-2'-4'430'0,"1"0"-62"16,1 0-64-16,-1 1-11 0,1-1-52 0,-3 0-7 16,2 1-60-16,1 3 26 0,-3-3-68 0,1 2-37 15,-2 0-56-15,-1 0-67 0,0 1-44 16,4 3 5-16,-6-3-185 0,3 3-139 0,2 4 41 16,2-1 15-16,6 2 13 0,8 0 14 15,5 2 12-15</inkml:trace>
  <inkml:trace contextRef="#ctx0" brushRef="#br0" timeOffset="13130.94">12862 363 254 0,'4'-5'386'0,"-2"-1"-65"0,-1 2-14 0,3 0-1 15,-10 0 9-15,4 1-81 0,2 3 17 16,-3-3-35-16,-6 2-22 0,1-1-39 0,-1 1-16 0,-1 6 32 15,1-2-31-15,0 4-14 0,-3 3-14 16,2 4-31-16,-3 2-8 0,6-2 20 0,-2 2-26 16,3 0-5-16,1 2 26 0,1 1-19 0,4-4 0 15,2 3-13-15,1-3-8 0,4-1-3 16,1-1-4-16,4-4 1 0,3 1-8 0,1-5-15 16,5 2-2-16,3-4-88 0,0-3-14 15,3 0-44-15,0-4-26 0,2 0-43 0,0-2-17 16,0-2 19-16,4 1-265 0,-3 5 19 0,2-5 40 15,-2-2 27-15,-2 0 21 0,-3 7 38 16,0-6-15-16,-8 0 37 0</inkml:trace>
  <inkml:trace contextRef="#ctx0" brushRef="#br0" timeOffset="13960.03">13251 453 445 0,'-6'-5'230'0,"-4"-1"-8"0,2 3 9 0,-8-4-5 16,1 2-21-16,-2 2-11 0,2-1-13 15,-6 0 11-15,4 1-31 0,1 0 38 0,-3 3-53 16,2-4 17-16,-2 4-30 0,3 2-33 15,7-2 0-15,-15 10 37 0,11-1-39 0,1 1-11 16,3 2-25-16,-2-1-17 0,9 0 20 0,-1 3-3 16,5-3 8-16,1 1-47 0,1-1 14 15,5-4 4-15,-4 2 17 0,5-4-31 0,2-2 19 16,2-1-14-16,1-1 0 0,1-2-10 0,2-1-18 16,0-5-1-16,1 1-15 0,-2-3-4 15,-1 2-13-15,1-1-10 0,-4-2 1 0,1 2-5 16,-4 5 23-16,0-6-8 0,-2 4 3 15,-3 2 8-15,0-4 1 0,-4 6 0 0,-1 0 3 16,0 1-9-16,1 4 2 0,-5 1 18 0,6 3 27 16,1-1-14-16,-6 3-7 0,5 2 43 15,1 2-35-15,3 2 44 0,-2-5-34 0,5 2-11 16,-1 2-9-16,6-2 8 0,-1-4 19 0,5-2-8 16,-4 0-17-16,1-3 26 0,0-4-3 0,-1-4-31 15,8 3 18-15,-9-5-16 0,2-1 25 16,-1 1 15-16,-7-7-48 0,5-1 20 0,-4-1-42 15,4-3 7-15,3-6-29 0,-5 1 4 0,-4 0-36 16,0-5-7-16,0-6-6 0,1-2-7 16,-4 3 16-16,0 2-12 0,-1 2 35 0,-2 15-11 15,0-5 25-15,0 0 6 0,-11-21 30 0,11 33 17 16,0-4 25-16,-13-10-8 0,12 15-12 16,-7 0 27-16,5 0-7 0,-1 4-6 0,-1 3 11 15,-1 0-6-15,3 3 6 0,-1 2-15 0,0-1 14 16,4 4 2-16,-9 0 5 0,8 2 25 15,0 3 11-15,1 0-18 0,1 3 19 0,-5 2 2 16,9 1-9-16,1 2 4 0,0 2 26 16,2 2-30-16,0 2 29 0,3 0-22 0,1 2-3 15,1-4-2-15,0-2 17 0,2-2-16 0,2-4-6 16,1 2-10-16,0-5-7 0,-2-2 0 0,0-3 9 16,-2 1-20-16,4-6 7 0,-1-5-21 15,-3 2 10-15,-8-2-8 0,3 0 9 0,5 0-2 16,11-12-20-16,-12 5 17 0,-2-2 5 15,-2-2-6-15,0-3-7 0,0-3-12 0,-2 2-11 16,0-2-3-16,-2 3-2 0,-1 0 3 0,0 3 7 16,-4 0 2-16,0 4 5 0,0-1-9 15,-2 1-1-15,-2 3-12 0,0 2-11 0,-4 4 26 16,-8 2-1-16,8 1-6 0,-2 5 12 0,0 1-17 16,1 5 14-16,2 0-1 0,2-3-14 15,1 6 5-15,-1-2 19 0,3 0 3 0,4 1 7 16,1-2 4-16,3 2-1 0,3-4-2 0,3-1 8 15,2 2-14-15,3-4 14 0,3-3-22 16,2-2 4-16,5-4 7 0,0-2-14 0,0 4-38 16,1-9-29-16,1 1 6 0,-2-4-85 0,-4-1-45 15,2-3-38-15,-9 4-36 0,-2-6 24 16,-6 4-270-16,0-1 37 0,-4 0 34 0,-2 2 32 16,-4 1 28-16,-6 1 22 0,5 0 26 0,-11 2-10 15,3-2 38-15,-2-2-1 0</inkml:trace>
  <inkml:trace contextRef="#ctx0" brushRef="#br0" timeOffset="14252.67">13550 330 692 0,'-8'3'436'0,"6"-2"-71"0,-3-1-48 16,3 1 11-16,1-1-52 0,0 0-1 0,3 0-23 16,-3 0-25-16,2 2-25 0,3-2-26 0,1 0-23 15,8-2-7-15,0 2-20 0,2 0-23 16,4 0-15-16,0 0-15 0,0 0-21 0,-1-1-13 16,-3 0-5-16,8 3-51 0,0-4-57 0,-8 3-15 15,6-2-34-15,-13 1-33 0,4 0-53 16,3 0 20-16,11-14-298 0,-14 14 31 0,-12 0 49 15,10 0 46-15,-4 0 23 0,-6 0 25 16,7 0-19-16,-7 0 57 0</inkml:trace>
  <inkml:trace contextRef="#ctx0" brushRef="#br0" timeOffset="15386.48">15280 352 628 0,'0'0'251'0,"-13"0"-31"0,13 0-24 0,0 0-25 15,0 0 3-15,-14 0-11 0,-3-8-20 0,12 16 0 16,1 3-9-16,-1 4-17 0,3 1-4 16,-1 5 3-16,4 3-1 0,8 1 2 0,-9-1-2 15,7-2-2-15,3 3-24 0,2-1 2 16,6-3-2-16,-2-2-28 0,1-1 5 0,2-5-4 0,3-2 7 15,-4-5-21-15,2-1-11 0,-2-5 3 16,9-6 13-16,-4 2-41 0,1 0 20 0,-1-6-35 16,-5-4-15-16,6-1-15 0,-7-1 2 0,-2 0-12 15,-4 0-17-15,1-7-21 0,-1 6 5 16,-3-2 4-16,4-2-7 0,-7 6 5 0,-3-2 1 16,0 2 8-16,4 1-9 0,-6 6 25 0,0 0 6 15,0-2 8-15,0 2 27 0,0-1 7 16,0 2 5-16,-11-8 11 0,7 10 6 0,4 3 28 15,-2-2-18-15,-2 3-3 0,2 1 12 0,1 0-10 16,4 2-3-16,-6 4 4 0,0 4 16 16,-1 1-9-16,0 3 16 0,-1 1-4 0,1 3-11 15,8 1 13-15,-6 3-13 0,4-1 19 0,0-2 4 16,3 3 13-16,1-1-49 0,4 1 15 16,1-5-21-16,5-2 19 0,-3-1-12 0,3-2 7 15,0-4-14-15,2-1-50 0,-3-5-35 16,1 0-29-16,-3 0-24 0,4-1 10 0,-4-8-231 15,-2 6-111-15,-4 0 24 0,6-2 29 0,-6-1 23 16,-4-1 42-16,5 3 4 0,-3-4 34 16</inkml:trace>
  <inkml:trace contextRef="#ctx0" brushRef="#br0" timeOffset="15898.65">16074 349 855 0,'-3'-8'277'15,"1"2"-26"-15,-4 1-22 0,1 2-24 0,-3 2-27 16,0-2-25-16,-3 3 10 0,4 3-29 0,-9 0 17 16,1 3-36-16,-3-1-22 0,3 6 0 15,0-3 6-15,3 3-29 0,0 3 15 0,1-3-29 16,-2 4 7-16,5-2-12 0,2-2 0 0,6 3 4 16,-5-2-34-16,3 1 0 0,2 1 0 15,9-8 7-15,-5-2 7 0,6 4-17 0,-1-3 15 16,4-3-17-16,3 5-3 0,2-7 5 15,-3-2-1-15,6 4-2 0,-6-2-17 0,4 0-7 16,3 0 17-16,-4 2-7 0,-4-2 10 0,-3 4-27 16,-11-4 9-16,20 3-2 0,-16 2 16 0,-3-2-4 15,3 4-5-15,-2-2-6 0,-4-1 19 16,-2 3-4-16,-1-1 16 0,-2 2-9 16,-2-1 8-16,-2-2-10 0,-1 2 20 0,6-4-19 15,-9 3 8-15,-2-1-23 0,0-2 21 0,-1-1-19 16,-1 3-23-16,4-3-31 0,-4-3-29 15,6-2-47-15,-5-2-44 0,5-1 17 0,7-2-304 16,0 1 39-16,9-1 21 0,2-2 26 0,1-1 26 16,1 0 19-16,9-1-2 0</inkml:trace>
  <inkml:trace contextRef="#ctx0" brushRef="#br0" timeOffset="16694.7">16324 476 312 0,'0'3'308'15,"0"-2"-45"-15,4 0-9 0,-2-1-30 16,-2 1-10-16,7-1-22 0,-3 1-8 0,6-2-23 16,-4 0 26-16,-1-2-48 0,3 2 5 0,2-2-21 15,-1-2 4-15,-3-1-29 0,5 3-7 0,-1-1 13 16,-4 0-29-16,3-4-16 0,-5 3-6 15,4 0 11-15,-4-2-7 0,-2-3-23 0,1 6 0 16,-4-6-5-16,2 1-13 0,-8-1 3 0,5 4 8 16,-1-2-3-16,-10 1-7 15,6 0 8-15,-2 3-6 0,-5 1-14 0,-1 3 13 16,-1 0-3-16,-2 6-6 0,0-2-12 0,0 4 15 16,-2 1-21-16,2 0 15 0,2 4 8 0,-4-1-10 15,6 2 4-15,3 4-9 0,4-2 1 0,1-1 11 16,4 2-15-16,4 0 16 0,0-2 10 15,7 1-14-15,0-3 7 0,3-1-12 16,5-3-7-16,6-1 40 0,-1-5-22 0,3 1 5 16,-1-3-11-16,3-1-6 0,0 1 11 0,-13-1-7 15,24-12-33-15,-13 4 8 0,0-1-25 0,-3 0 7 16,-4-3 1-16,0 1-30 0,-2-1 5 16,2-2-12-16,-5 2-11 0,-4-2-16 0,-5-1-5 15,-2 4-10-15,-4-4 22 0,2 3-15 0,-6-5-3 16,-1 0 12-16,0 4-13 0,-2 0 38 15,0 2 12-15,1 0 11 0,3 1 31 0,-6 2 0 16,0 1 5-16,4 2 5 0,3 2 18 0,1 1 16 16,-4-1 3-16,3 2-12 0,3 1 1 15,1-1-1-15,0 1 24 0,1 1-4 16,5 2 4-16,2 4 14 0,1-3 9 0,1 7 1 16,4-3 10-16,2 2-13 0,2 0 6 0,1 4-11 15,4-2-2-15,-2 1 9 0,6-1-18 0,-10-1 23 16,1 3-6-16,-1-3-26 0,0 0 8 0,-3 2-15 15,-5-6 9-15,-3 1-16 0,-1-2 3 16,-1-1-8-16,4 0 9 0,-9-3 16 16,0 1-5-16,-5 1-2 0,0-3 29 0,1 1-11 15,-5-2-7-15,0 3-27 0,-3-3 16 0,-2-1-20 16,3 1 16-16,-1-1 7 0,-1 1-11 16,3-2-25-16,1 1 28 0,5 1 8 0,-3-2 3 15,4-2-2-15,2 0 7 0,1-1 0 16,1-2 3-16,2 0-2 0,3 0 5 0,8-3-30 15,-3 2 9-15,5-1-5 0,-1-3-57 0,1 2 6 16,3-2-20-16,-2 1 15 0,2 0-31 0,1 1-22 16,-2 1-24-16,-6 2-9 0,5 1-40 0,-7 1-32 15,3-2 15-15,-10 3-248 0,2-1-9 16,-4 3 30-16,2-1 27 0,5 1 13 0,-5 1 61 16,5 0-27-16,4-3 20 0</inkml:trace>
  <inkml:trace contextRef="#ctx0" brushRef="#br0" timeOffset="16951.14">17211 274 574 0,'-2'3'349'0,"4"2"-50"0,-2 5-1 15,-2 4-4-15,-1-1-10 0,3 6-34 16,2-1 16-16,-1 4-42 0,6 1-39 0,-6-4-16 15,2 3-15-15,-1-4-23 0,2 1-13 0,-1-1 12 16,0-3-28-16,-2-1-13 0,2-1-24 16,-3-4-5-16,4 1-69 0,-2-5-34 0,-1-2-26 15,3-4-36-15,-2-1-112 0,3-6 20 16,1 1-256-16,-1-3 6 0,3-1 51 0,-5-1 21 16,-1-1 40-16,-2 3 8 0,-2-3 33 0,4 0-12 15</inkml:trace>
  <inkml:trace contextRef="#ctx0" brushRef="#br0" timeOffset="17470.12">17173 300 459 0,'-2'-8'451'0,"2"2"-91"0,2-3-23 0,2 0-34 16,0 1-25-16,6 2-43 0,2 0-24 15,2 0-25-15,2 2-20 0,2 1-11 0,2 4-19 16,-4 4-49-16,3-1-9 0,1 5-7 0,-7 2 10 15,5 2-7-15,-4-1-8 0,0 1-8 16,-4 2 25-16,-2-2-10 0,1 0-28 0,-3-2-22 16,-2 1-11-16,-4 2-3 0,0-3 1 15,-6-2 13-15,2-2-2 0,-6 0 17 0,1-1-2 16,-2 0-16-16,-3 1-2 0,1-2 18 0,-1 0-12 16,5-3-2-16,-3 0-8 0,-5 0-10 0,4-1 1 15,-3 0-1-15,5 0-6 0,-3-2 6 16,1 2-1-16,3-1-3 0,4 0-9 0,4 0-4 15,-1 7-2-15,-1-7-5 0,1-2 14 16,6 2-11-16,1 0 15 0,1 0-7 0,4-2 10 16,2 2-5-16,5-3 12 0,2 6-32 0,3-3 25 15,5 3 1-15,-6-1-14 0,10 4-9 16,-4-3 25-16,3 3 22 0,-6-4-9 0,0 3-12 16,-1 2-1-16,-2 2-25 0,1 1 40 15,-6 0-13-15,-3-5-22 0,-3 5 21 0,0-1-18 16,-9-1 1-16,-2 1 2 0,-3-2-1 0,-4 3 52 15,-1-3-7-15,-3 1 5 0,-5-1 10 0,0 0 3 16,-2-4-7-16,-2 4 9 0,-1-4-20 16,-3 5 4-16,-2-5-14 0,1-3-14 0,14 0 0 15,-7 0-1-15,-5 0-71 0,0 0-22 0,-22-9-49 16,26 4-48-16,4 5 17 0,3-10-244 16,2 3-52-16,4-1 33 0,3-2 31 0,1 2 28 15,2 0 24-15,0 1 24 0,0-5 20 0,-3 7 3 16,2-5-36-16</inkml:trace>
  <inkml:trace contextRef="#ctx0" brushRef="#br0" timeOffset="19656.18">7330 935 383 0,'0'0'184'0,"0"0"-7"0,0 0-33 15,0 0-6-15,15 0 8 0,-15 0-9 0,0 0-22 16,0 0-6-16,14 0 11 0,8 3-19 0,-17-1-10 15,5-2 4-15,1 0-10 0,2 2-2 16,2-2-10-16,4 1 15 0,1 0-15 0,-8-1 4 16,2 0-12-16,4 0-13 0,2 0-3 15,0 0-9-15,0 0 13 0,-1 0-22 0,1 0-2 16,-2 0-1-16,0 0 1 0,-1 0-14 0,0 0-2 16,0 0 5-16,-4 0-1 0,2 0 11 0,15 4-17 15,-22-4 3-15,4 0 1 0,4 0-8 16,19 11 11-16,-15-8-4 0,-3 0 3 0,6-1-1 15,1 0 8-15,1 0-5 0,3 0-4 16,0 1-6-16,-14-3 15 0,7 0-14 16,3 0 1-16,1 0 13 0,0 0-2 0,0 0 1 15,-1 0-11-15,-1 0 7 0,-2 0-6 16,0 0-13-16,-2 0 2 0,0 0 7 0,1 0-8 16,-3 0 14-16,1 0-7 0,-1 0-8 0,3 5 14 15,0-5-8-15,-3 0-9 0,16 13 20 0,-16-13-17 16,4 1 0-16,-11-1 1 0,8 0-3 15,3 0 2-15,2 0-7 0,3 0 8 0,1 0 7 16,-1 0-2-16,24-10-16 0,-23 9 13 16,-2-2-3-16,4 2 15 0,0 1-10 0,-4 0-7 15,-1-2 6-15,0 0 4 0,-1 0-7 0,1 2 10 16,-13 0-6-16,7 0 2 0,1 0 3 0,2 0-13 16,0 0-3-16,1 0 3 0,-2 0-5 15,0 0 10-15,-2 0-7 0,0 0 4 0,-2 0 3 16,-1 0 11-16,0 0-21 0,-1 0 10 15,2 0-5-15,-4 0 11 0,3 0-13 0,2 0 4 16,-1 0-3-16,17-5 2 0,-17 5-4 16,-10 0 16-16,6 0-13 0,1 0 5 0,4 0 1 15,1 0-1-15,1 0 14 0,-1 0-30 0,1 0 25 16,2 0-13-16,1 0 1 0,-2 0-2 0,2 0 5 16,-1 0 2-16,0 0-16 0,0 0 13 15,0-9 11-15,19 1-12 0,-22 8 3 0,4 0-2 16,1-3-3-16,-2-2-4 0,-1 4 14 0,0 0-9 15,0-1-9-15,-1 0 19 0,3 2-20 16,-13 0 13-16,6 0-3 0,3 0 8 0,-2 0-13 16,0 0 10-16,1 0-15 0,-2 0 5 0,-2 0 23 15,-1 0-10-15,2 0-17 0,-1 0 6 16,0 0 3-16,-2 0 1 0,1 0-9 0,2 0 7 16,-2 0 27-16,2 0-12 0,1 0-16 15,2 0 7-15,0 0-2 0,3 0-2 0,0 0-5 16,0 0 10-16,0 0-17 0,0 0 17 0,0 0-1 15,0 0-1-15,1 0-10 0,-3 0 17 0,1 0-14 16,-2 0 8-16,0 0-3 0,0 0-3 0,0 0 16 16,1 0-7-16,1 0 14 0,-1 0-19 15,0 0-1-15,-1 0 14 0,0 0 15 0,0 0-35 16,1 0 25-16,-1 0-12 0,0 0 12 16,1 0-16-16,-2 0 12 0,1 0 0 0,-2 0-25 15,1 0 18-15,-3 0-15 0,0 0-3 0,-2 0-2 16,1 0 15-16,-1 0-10 0,-2 0 3 15,-2 0-8-15,0 0 18 0,0 0-14 0,-7 0 8 16,8 0 9-16,-8 0-1 0,8 0-8 0,2 0 9 16,-2 0-8-16,-2 0-3 0,-6 0 8 0,8 0-3 15,1 0-5-15,-2 0-5 0,0 0 6 16,-7 0 5-16,0 0-8 0,0 0 16 0,0 0-1 16,7 0-14-16,-7 0 0 0,8-5-4 0,-8 5 16 15,-2-2-9-15,4 2-12 0,-2-1 12 16,-2 2 6-16,1-1-11 0,1 2 5 0,-1-5-24 15,-3 1-19-15,1 0-29 0,1-1-23 0,-2 3-72 16,1-2 15-16,0 2-260 0,0-3 28 16,0 1 27-16,-1-3 24 0,0 0 23 0,2 0 19 15,0 2 13-15</inkml:trace>
  <inkml:trace contextRef="#ctx0" brushRef="#br0" timeOffset="20246.54">10477 842 770 0,'1'1'227'15,"1"2"-19"-15,0-5-23 0,-4 2-8 0,4 0-3 16,0-2-24-16,-1 2 3 0,0 1-15 16,5 2-10-16,-3 0 17 0,2-1 2 0,3 2 2 15,0-1-11-15,4 1-20 0,-1-3 20 0,2 1-17 16,0 1-13-16,-1 0 5 0,2 1-12 15,1-2-9-15,0-1-11 0,3 2-9 0,0-2-6 16,3 2-7-16,-12-3-7 0,6 0 9 16,1 0 16-16,2 0-35 0,17 14 23 0,-20-10-6 15,2 1-23-15,-7 2 0 0,1-1-10 0,2-1 10 16,-2 2-9-16,-1 0-14 0,-1-3 2 0,-3 0 5 16,2 4-1-16,-1-2-22 0,-3 1 22 15,-1 1 4-15,1-1 12 0,-1-2-32 0,-1 2 19 16,-1-2-23-16,-1-5 20 0,0 7 0 0,0 0 22 15,0-1-13-15,-14 9 3 0,10-7 8 0,-7-1-7 16,4-2 1-16,-4 4-8 0,-2-3 1 16,2-1-12-16,-6 4 17 0,1-4-6 0,-1 2-19 15,5-1 4-15,-8 3 7 0,4-4-12 16,-3 0 0-16,3-1-4 0,0 1-43 0,4 3 5 16,3-4-81-16,0 1-9 0,-1-5-27 0,0 0-44 15,2 0-47-15,8 0 20 0,0 0-219 0,0 0 34 16,0 0 31-16,-11-12-36 0,12 7 34 0,3 3 25 15,-3-1 25-15,1 2 43 0,-1 0-10 16</inkml:trace>
  <inkml:trace contextRef="#ctx0" brushRef="#br0" timeOffset="24603.78">1055 2148 795 0,'0'0'240'0,"0"0"-28"16,0 0-27-16,0 0-4 0,10 19-6 0,-14-7 11 15,4-4-19-15,0 6 3 0,-8 16-26 16,6-12 4-16,2 2-25 0,-1-1 19 0,-1-2-41 16,2-8-13-16,0 2 3 0,0 2-20 0,0-3 4 15,0 2-21-15,0 0-22 0,0-2-13 16,13 7-50-16,-13-16-28 0,2 3-25 0,0-4-48 16,-1 0-9-16,-1-7 12 0,4 4-281 0,-4-2 23 15,4 0 1-15,-1-4 40 0,-1-3 33 16,3 2-14-16,-1 1 26 0</inkml:trace>
  <inkml:trace contextRef="#ctx0" brushRef="#br0" timeOffset="25250.61">1126 2043 461 0,'-4'-4'218'0,"-5"1"-31"0,-2 1-18 16,0 0 14-16,0 1-25 0,1-1 1 15,-5 2-17-15,0-1-9 0,7 1-3 0,-3 0-22 16,-1 0 9-16,-17 15-5 0,12-9-30 16,1 1-2-16,-2 2-2 0,4 6 1 0,1-3 7 15,-1 2-12-15,1 0-11 0,-1 1-7 16,3 0 14-16,-2 4 0 0,3 0-11 0,2-1-12 15,-1 1 3-15,4 1 5 0,0 2 8 0,3 0 2 16,0-2-2-16,0 2-20 0,2-1 14 0,0-10-15 16,0 6-18-16,0 2 27 0,12 23-7 15,-6-17-17-15,-2-7-13 0,3-1-7 0,0 2 25 16,0 0-15-16,4-2 11 0,-1-3-12 0,3-3 13 16,0 4-17-16,1-1 12 0,1 0-22 15,3-2-6-15,-5-2 25 0,3 0 26 0,4-3-34 16,1-2-11-16,2-3 26 0,1 0-10 0,0-2-7 15,-12 0 2-15,5 0-16 0,2 0 29 16,19-16-19-16,-18 8 4 0,5-2-23 0,-6-1-1 16,3-2 18-16,-4 1 18 0,5-3 1 0,-6-1-34 15,-4-3 10-15,-1-3 5 0,-1 2-14 16,0-3 3-16,-2 0 4 0,0-2 26 16,1 2-13-16,-4 1-9 0,-4-1 6 0,1 0-25 15,-2 0 32-15,2 1-20 0,-3 11 25 0,0-5-10 16,0-3 7-16,-15-16-1 0,5 18 10 0,-1 0-11 15,4 1 2-15,-7 2-25 0,3 1 1 0,-7-1 2 16,-7-3-1-16,5 7 19 0,-7 1-23 16,1 2 22-16,1 1 6 0,2 4 5 0,-2-1-4 15,5 1 5-15,9 2-3 0,-3 0-3 16,-4 0-1-16,-14 13-24 0,17-9-26 0,-1 3-19 16,5 0-22-16,-3-2-23 0,5 5-20 15,1-1-31-15,1-1-5 0,0 0-33 0,7 3 16 16,-2-4-263-16,2-7-11 0,0 7 31 15,14 8 28-15,-8-7 24 0,1-1 22 0,3 0 10 16,1 0 10-16</inkml:trace>
  <inkml:trace contextRef="#ctx0" brushRef="#br0" timeOffset="26010.31">1845 2210 377 0,'0'-3'261'0,"0"1"-25"15,-1 0-17-15,-1 0-44 0,2 2-15 0,0-3-1 16,0 1-30-16,-1 2-2 0,0 0-21 16,1 0 2-16,0 2 3 0,0 1-17 0,-1 2 10 15,-2-1 30-15,3 3-36 0,3 1 5 0,-2 9 13 16,-1-7-16-16,0 4-5 0,10 19-2 16,-5-15 2-16,1 1-31 0,3-3 20 0,0-2-4 15,-2 0-34-15,1-2 20 0,-2-4-6 0,2-2-19 16,-1-2-3-16,-1 0-4 0,2-3-4 15,-8-1-10-15,7 0-4 0,5 0 14 0,15-11-29 16,-13 3 6-16,-2-2 3 0,0 0-21 16,-1-3-8-16,-1 3-5 0,-3-4 4 0,4 4-12 15,-3-5 12-15,-1-1-17 0,-2 0 2 0,1-3-2 16,-2 3 7-16,2-1-11 0,-4 4 24 0,3-2 3 16,-3 3-23-16,-2 4 21 0,0 8-1 0,0-6 23 15,0 6 8-15,0-9-9 0,0 4-8 16,0 5 7-16,0 0 8 0,0-7-20 15,0 7 12-15,-4-5 25 0,4 8 3 0,-1 1 12 16,1 2-2-16,0 0-5 0,1 12 40 16,-1-11-7-16,0 5-9 0,0 2-8 0,0 2-2 15,0 0-6-15,0 1 34 0,11 14-17 0,-4-14-14 16,-3-3-5-16,-1-1-2 0,1-4 18 16,2 4-18-16,-1 1-11 0,1-5 7 0,-1-2-3 15,-2-3-71-15,2 2-14 0,-3-3-41 16,1-1-67-16,0-1-68 0,-3-1 22 0,0 0-260 15,0 0 36-15,8 0 30 0,-8 0 28 0,8 0-45 16,-8 0 24-16,14-12 75 0,-9 8-11 16</inkml:trace>
  <inkml:trace contextRef="#ctx0" brushRef="#br0" timeOffset="26456.25">2497 2181 719 0,'0'-2'329'0,"2"-2"-31"15,-2 1-15-15,-2 1-27 0,0 1-55 0,1 1 0 16,-3 0-44-16,0 0-22 0,-1 3-7 0,-11 3-7 16,4 2-16-16,-2-3-14 0,3 5-4 0,2-2 4 15,-3 1-20-15,3 3-4 0,-3-3 2 0,4-2-36 16,4-1 11-16,1-2-12 0,1 2-8 15,-1 1-13-15,2-5 10 0,1-2-5 0,0 0 17 16,0 0-13-16,12 12-24 0,-5-10 6 16,9 3-9-16,-1-3-21 0,-1 3 12 0,-2-4-5 15,0 2-6-15,4 1-2 0,1-2 1 16,-1 2 8-16,-3-2-4 0,-4-1 4 0,-1 4 0 16,0-3 2-16,-2 0 1 0,-3 1 6 0,2 0-8 15,-2-1 21-15,-2 1 0 0,1 1 14 16,-2-4 17-16,0 0-2 0,0 0-5 0,0 8 3 15,-24 9-13-15,12-7 25 0,-1-3-24 0,-1 2 15 16,1-6-4-16,-3 2 3 0,1 3-21 0,-2-4 11 16,2-2-20-16,5-1 2 0,-7 2-29 15,17-3-17-15,-10 0-33 0,0 0-63 0,2 0 13 16,-9-19-162-16,9 12-139 0,6 0 8 16,-1 2 60-16,3 1 5 0,2-1 45 0,-2 5-17 15,0 0 20-15</inkml:trace>
  <inkml:trace contextRef="#ctx0" brushRef="#br0" timeOffset="26901.98">2765 2324 347 0,'2'3'280'16,"1"-1"-11"-16,-1 0-4 0,-1-2-29 0,3 3-9 15,2-3-34-15,0 1-21 0,-1-1-16 0,0 0-8 16,1-1-17-16,4 1-8 0,1 0-5 0,0 0-20 16,16-9-15-16,-11 4-1 0,-2-1-30 15,0 1 1-15,-4-1-2 0,-1 1 16 0,0 0-24 16,-3 0-5-16,-1 0 0 0,0 1-8 0,-1-1 0 16,-1 2 4-16,2-2-2 0,-4-1-21 15,2 2 7-15,-2-1 11 0,0 0-4 0,-1 1 9 16,0 4 6-16,0 0-28 0,0 0 3 15,0-9-2-15,-16-1-3 0,3 4-4 0,-2 2 3 16,2 3 6-16,-2 1 5 0,7 0-5 0,-6 0-5 16,-17 12 22-16,15-6-17 0,1 1 9 15,0 4-6-15,1 4 44 0,1-1-22 0,2 1 11 16,6 0 4-16,-1 2-6 0,4 0-15 0,-2-3-4 16,4-6 32-16,0 3-9 0,13 16 14 15,-5-14-27-15,7 0 6 0,-1-3-19 0,2-1 3 16,2-3-3-16,2-3-57 0,4-1-24 0,0-2-64 15,-11 0-36-15,4 0-66 0,5 0 19 0,28-12-268 16,-27 5 1-16,-2 0 34 0,-2-1 28 16,-1-2 42-16,1 4 23 0,0-4 9 0,0 2 36 15</inkml:trace>
  <inkml:trace contextRef="#ctx0" brushRef="#br0" timeOffset="27267.99">3164 2201 767 0,'-3'-2'311'15,"-1"1"-55"-15,1-1-24 0,1 2 0 0,0 0-17 16,0 0-24-16,4 0-8 0,0 2-19 0,0 1 12 16,1-1-38-16,13 5-5 0,-4 5-6 15,4 1 2-15,-2 1-33 0,-1 6-8 0,0-6-9 16,1 1 24-16,-2 0-10 0,-5-1 4 0,-1-1-8 15,1 0-17-15,-3-3-13 0,-2 1 8 16,0-5 2-16,0 1 6 0,-2-2 3 0,0-5-1 16,0 0-19-16,0 0-1 0,0 0-4 15,-12 12 5-15,9-12-15 0,0-2-9 0,-1-1 2 16,1 0-16-16,-2-1-40 0,-3-6 17 0,4 0 11 16,1 1-25-16,2-1-6 0,1 10 5 0,0-11-57 15,0 0-2-15,16-15-7 0,-8 11-5 0,0 3-24 16,0 0-33-16,7-2-46 0,-1 1-16 15,3 4 18-15,-2-2-258 0,3 2 8 0,-1 1 16 16,0 2 38-16,2-2 24 0,0 4 23 16,0 1 18-16,1 1-9 0</inkml:trace>
  <inkml:trace contextRef="#ctx0" brushRef="#br0" timeOffset="27752.66">3678 2157 567 0,'-2'7'363'0,"2"-2"-42"16,2 0-3-16,-1 12-48 0,-1-9-35 0,0 6 62 0,7 17-48 15,-3-11-13-15,-1-2-23 0,-1 0-39 0,0-1 3 16,0-3-28-16,-1-3 0 0,-1-5 1 16,2 3-23-16,-2-2-16 0,0 1 5 15,0-8-14-15,0 0 2 0,0 0-7 0,0 8-5 16,0-8-16-16,0 6 7 0,0-6-5 0,-11 8-14 15,9-10 1-15,-4 1-18 0,3-1-11 16,-8-5-23-16,3 2 5 0,2-4-14 0,-1-3-13 16,0-2-24-16,2 1 5 0,1-2 5 0,2 3-16 15,2 0 1-15,0 7 3 0,0-4 4 0,14-10 3 16,-7 7 3-16,3-1 15 0,0 4 2 0,6-1-32 16,-4 1 3-16,1 1 20 0,8 1 2 15,-8 2 1-15,3 0-3 0,-3 5 4 0,-1-1 5 16,-12 1 1-16,9 0 0 0,17 12 11 0,-14-3 22 15,1 4-4-15,-2 2 30 0,-1 0 6 16,4 4-1-16,-6 2 7 0,-1 0 1 0,0 0-11 16,-1 0 2-16,-3-1-5 0,-1-2-12 15,0 0-6-15,-1-5 4 0,-1 1 5 0,0-14-17 16,0 10 4-16,0-3-29 0,0 0-17 0,0-7-12 16,0 8 4-16,0-8-124 0,0 6-31 0,0-6-39 15,-13 7-31-15,11-9 25 0,-2 0-290 0,5-3 37 16,-2 1 38-16,1-1 7 0,-1-2 35 15,2-1 47-15,0 1 20 0,-1 0-9 16,0 7 12-16,0-6-17 0</inkml:trace>
  <inkml:trace contextRef="#ctx0" brushRef="#br0" timeOffset="28042.7">3679 2339 257 0,'-3'-1'451'15,"-1"1"-44"-15,1 0-54 0,1-2-40 16,0 2-29-16,1-2-37 0,1 2 4 0,0 0-48 16,1-3-16-16,1 3-20 0,1-2-19 0,2 1-17 15,1 0-23-15,3 1-30 0,-2-1-6 16,10-1 4-16,1 0-9 0,-3 1-6 15,-2 1-46-15,-1-1-19 0,-2 0-56 0,-3 1-41 16,2 0-40-16,-2 0-30 0,0-2 15 0,-2 1-279 16,1 1 14-16,0-2 29 0,-1 1 26 0,0 0 23 15,0-1 24-15,-2 0 10 0,0 2-23 16</inkml:trace>
  <inkml:trace contextRef="#ctx0" brushRef="#br0" timeOffset="29358.83">5803 2263 499 0,'-14'0'251'15,"14"0"-9"-15,0 0-12 0,0 0-16 0,-16 0-26 16,16 0-22-16,-20 7 3 0,17-6-11 0,0-1-20 15,0 0-3-15,2 0-10 0,-2 0-19 16,1 0 13-16,1 0-14 0,0 0-15 0,0 0-4 16,2 0 2-16,1 0 10 0,2 0-12 0,3 2 16 15,1-2-19-15,11 4-23 0,-6-4 30 16,7 0-42-16,35 4-13 0,-20-3 23 0,-1-1-15 16,1 0 2-16,4 1 5 0,1-1-14 0,-19 0-22 15,11 0 4-15,5 0 14 0,2 0-17 16,2 0 9-16,0 0-20 0,-2 0-6 0,-1 0 8 15,-2 0 14-15,-2 0-9 0,-1 0-17 16,-3 0 18-16,-4 0-9 0,-3 0-5 0,-6 0 3 16,-2 0 5-16,-5 0-5 0,-1 0-11 0,0 0-1 15,-9 0-25-15,9 0 15 0,-9 0-15 0,7 0 12 16,-7 0-27-16,8 0-19 0,-8 0-10 0,0 0-13 16,8 0-21-16,-8 0-41 0,0 0 15 15,0 0-103-15,0 0-155 0,9-14-13 0,-10 14 27 16,0-3-15-16,-1 1 25 0,0 1 12 15,0-1 19-15</inkml:trace>
  <inkml:trace contextRef="#ctx0" brushRef="#br0" timeOffset="29802.73">6399 2116 310 0,'-3'0'300'0,"1"-1"-49"0,-1 1-8 0,0-1-28 16,3 3-7-16,-1-1-8 0,2 0 0 0,2 0-35 16,-2 1 26-16,2 0-24 0,1 1 9 15,11 2-22-15,-3 1-14 0,3-1 7 0,3 0-39 16,-1 3 2-16,4-4-13 0,2 1-9 15,2 0-9-15,-1 1-8 0,0 0-3 0,0-2-5 16,-2 2-7-16,1-1-11 0,-2 4-7 16,-3-4 7-16,-4 2-3 0,0 0-5 0,-3 1-6 15,-1 2-22-15,-3-3 15 0,-3 3-13 0,-1-5-1 16,-1 2-1-16,-1 0 25 0,-1-1-2 0,0-6 8 16,0 11 6-16,-12 8-11 0,2-5 10 0,2-4-23 15,-3 1 20-15,-5 0 8 16,1-1-14-16,-1 0-11 0,-3-1-5 0,0 0-6 15,2-1-2-15,-4-2-24 0,0 2-52 0,0 0-5 16,5-3-33-16,-6 0-35 0,1 0-26 0,3 2-55 16,5-4 21-16,-3 1-196 0,3 0-64 0,4-4 32 15,2 1 29-15,0 1 28 0,2-2 26 16,2 0 29-16,3 0 7 0</inkml:trace>
  <inkml:trace contextRef="#ctx0" brushRef="#br0" timeOffset="30966.67">7843 2002 585 0,'0'-2'277'0,"0"0"-34"16,0-1-16-16,0 2-34 0,0-1-21 15,0 0-16-15,1 1-18 0,-1 0-16 0,1 1-8 16,-1-1-6-16,0-1-13 0,1 1-33 15,-2 0-10-15,1 1 6 0,0-1-21 0,1 0 12 16,-1 0-20-16,0 1 2 0,-1-2-6 0,1 2-10 16,0-2 3-16,0 2 3 0,0 0-11 15,-1 0 11-15,1 0-12 0,0 0 8 16,-1-2-16-16,1 1 16 0,1 1-12 0,-1 0 12 16,0 0-13-16,0 0 2 0,-1-2 3 0,1 2-3 15,1 0 11-15,-1 0-12 0,0 0 0 16,0-1 2-16,0 1 15 0,0-1-1 0,0 1-6 15,-1 0-3-15,2-1-3 0,-1 1 1 16,0-1-2-16,-1 0 7 0,2 1-11 0,-2 0 18 16,1 0 1-16,0 0-12 0,-1-2 0 0,2 2 4 15,-1 0 18-15,0-1-5 0,0 1 0 16,-1 0 10-16,2-2-32 0,-2 2 12 0,0-2-1 16,1 2 6-16,1 0-9 0,-2 0 11 15,1 0-15-15,2 0 0 0,-3 0-13 0,-1 0 12 16,2 0 21-16,1 0-29 0,-1 0 8 0,0 0 6 15,0 0 9-15,0 0-23 0,0 0 7 0,0 0 3 16,0 0-18-16,0 0 16 0,0 0-17 16,0 0 4-16,0 0-3 0,1 0 20 0,-1 0-11 15,0 0-11-15,-1 0 21 0,2 0-7 16,-2 0-5-16,1 0 9 0,0 0-12 0,0 0 6 16,0 2-5-16,0-2 19 0,0 0-11 0,0 0 1 15,0 0-15-15,-1 1 15 0,2 0-9 0,-2-1 9 16,2 0-2-16,0 1-12 0,-2-1 10 15,1 0 7-15,0 1-21 0,0 0 14 16,0-1-3-16,-2 1 1 0,2 1 6 0,1 0-6 16,-2 0-3-16,0 1-1 0,1 0 8 0,0 3 14 15,0-1 18-15,1 2-1 0,-1 2 19 16,0 6-14-16,0 1-3 0,0 1 4 0,0 2-14 16,0-1 9-16,-12 17-3 0,8-19-3 0,4-3-24 15,0-13 12-15,0 9 6 0,0 1-3 16,0 0-20-16,0-2 23 0,0-2-6 0,0 2-26 15,0-1 29-15,0-1-17 0,0 1 20 0,0-1-9 16,0 6-19-16,0 0 32 0,0 3-36 0,0-3 7 16,-12 7 7-16,12-11-33 0,0-4-13 15,0 1-11-15,0-1 3 0,-1-1-26 0,1-1-11 16,-1-1-45-16,0-1-40 0,1 2 15 16,0-3-168-16,0 0-109 0,1-1 31 0,-1-1 29 15,0 1 4-15,1-1 12 0,0-2 39 16,-1 1 20-16</inkml:trace>
  <inkml:trace contextRef="#ctx0" brushRef="#br0" timeOffset="31550.63">7849 1973 788 0,'-1'-2'267'0,"-1"-1"-36"0,1 1-17 0,0-1 3 15,0-1-12-15,0 1-10 0,0 2-8 0,1-2-25 16,-1 0-17-16,1 0 8 0,0 1-23 16,1-1 8-16,0 0-12 0,0-1-42 0,0 1 26 15,1-1-31-15,2 2 1 0,0-3-8 0,9-2-7 16,1-2-12-16,1 1 8 0,2 0-4 0,5 1-6 16,-3 2-1-16,5 0-18 0,-6 1-4 15,3 1 27-15,2 1-6 0,2 0-5 0,-14 2 12 16,7 0-15-16,21 13 16 0,-18-5-19 15,-1 0-4-15,-1 4-4 0,-3 1 1 0,-1 0-10 16,-3 2 5-16,0 0-5 0,-5 1 2 16,-3-5-3-16,-1-3 10 0,-1 1 7 0,-1-2-8 15,-1-7 12-15,0 6-16 0,0 1-7 16,-15 9-3-16,9-7 13 0,-8 0-4 0,0-2-4 16,1-2 11-16,-3 1-9 0,-2-2-13 0,1 0-18 15,-2 2-4-15,1-4 3 0,5 1 0 16,-4 0-55-16,1 0-5 0,2-1-1 0,-1 2-20 15,5-2-6-15,3-2-12 0,1 0-19 0,6 0-4 16,0 0-41-16,-7 0-43 0,7 0 20 16,0 0-127-16,0 0 27 0,-9-8 24 0,9 6-121 15,1-2 3-15,2 1 23 0,-1 1 26 16,1-1 5-16,0-1 23 0</inkml:trace>
  <inkml:trace contextRef="#ctx0" brushRef="#br0" timeOffset="32410.08">8462 1973 326 0,'0'0'281'15,"0"-14"-22"-15,0 14-37 0,0 0-16 0,0 0-11 16,0 0 5-16,21-25-34 0,-18 22-19 0,-3 2-20 15,2-2 2-15,-2 3-22 0,0-2-16 16,0 4-3-16,0 1 23 0,0 0 0 16,1 3-15-16,0 14 32 0,0 0-28 0,1 2 39 15,0 0-15-15,-2 1-15 0,0 1-16 16,0-14-8-16,0 6 2 0,0 1-6 0,0 1-10 16,0 0-25-16,0-3 6 0,0 1-7 0,0-5 4 15,0-1 6-15,0-2-5 0,0-2-7 0,0 1-5 16,0-7-40-16,0 6-37 0,0-6-13 15,0 6-21-15,0-6-34 0,0 0-53 0,0 0-43 16,4 12 17-16,-4-14-242 0,2 2 30 0,-2-2 29 16,1-1-16-16,0 3 28 0,-1-3 11 15,0 1 8-15,1-1 34 0</inkml:trace>
  <inkml:trace contextRef="#ctx0" brushRef="#br0" timeOffset="32939.55">8787 1976 445 0,'6'-3'310'0,"-3"1"-53"0,1 0-13 0,-1 1-44 16,-1-1-10-16,-2 1-5 0,2 0-37 0,-2 2 3 15,0 0-6-15,-2 0-12 0,0 2-28 0,-1 0-5 16,-1 0-5-16,0 1 14 0,-10 6-26 16,0 0 1-16,-1-1-6 0,-3 2 5 0,2 0-20 15,0-1-7-15,0 0-1 0,-2-1 3 0,4 1-16 16,0-2-5-16,0 1-1 0,2-4-9 16,3 2-11-16,2-2 33 0,2-3-30 0,1 1-2 15,1-2 16-15,0 0-18 0,0 1-13 0,1-1 2 16,1-1-21-16,1 0 18 0,0 0-17 15,0 0 9-15,-2-3-16 0,2 1 22 0,3-1 1 16,1 3-9-16,0-1-12 0,-1-1 2 0,2 0 16 16,0 1 3-16,1 0-17 0,0 1 7 0,2 0 8 15,-3 0 8-15,-5 0 3 0,12 0-3 16,14 13-2-16,-10-4-5 0,-3-2 4 0,1 4 4 16,-1-1 16-16,0 1 10 0,2 1-24 0,-3-3 5 15,1 3 0-15,-2-2 10 0,0 0-10 16,-4-3 3-16,-1-2-22 0,0 2 13 0,-1-1 20 15,0-2-2-15,-1-2-9 0,-1 1-7 0,0-1 13 16,1 0-35-16,-2 0-6 0,0 0-12 16,0-1-22-16,-2-1-43 0,0 0-44 0,0 0-42 15,7 0 17-15,-7 0-299 0,18-12 44 16,-14 7 28-16,9-2 26 0,-1-2 21 0,0 1 16 16,1 1 9-16</inkml:trace>
  <inkml:trace contextRef="#ctx0" brushRef="#br0" timeOffset="35440.23">9057 1964 473 0,'0'0'254'0,"15"0"-25"0,-15 0-13 16,0 0-25-16,0 0-41 0,0 0-10 15,0 0-10-15,0 0-2 0,0 0 17 0,0 0-13 16,0 0 15-16,0 0-2 0,27 10 8 15,-24 9-22-15,-1-2 5 0,1 1-21 0,0 0 19 0,-1 0-29 16,0 0-3-16,0 1-20 0,1-1 3 16,-1-2-9-16,5 1-7 0,-6-5-9 0,0 5-4 15,0-7 6-15,1 0-31 0,-1-4-4 16,0 0-3-16,-1-2-1 0,1 1-3 0,1-2 26 16,-2-1-21-16,0 1 17 0,0-3-8 0,0 0-3 15,0 0 30-15,0 0-20 0,0 0 15 16,0 0 9-16,-2 8-25 0,0-9 7 0,1-1-10 15,-2 0-15-15,1-1 0 0,-1 0 21 0,-1-1-24 16,-1-9-28-16,-1-1 21 0,4 2 0 16,-3-3-1-16,5 8-21 0,0-3 1 0,0-2 2 15,0-1 10-15,0 0-9 0,0 2 0 0,0 0-21 16,0 1 9-16,10-15 1 0,-6 9 2 16,2 3 18-16,-2 2 1 0,2-1-1 0,2 1 1 15,-4 2-27-15,6 0 19 0,-1 4-1 0,-1-2 1 16,-1 2-1-16,1 2 0 0,-1 1 3 15,-1 0 0-15,1 1 20 0,0 1-4 0,-7 0-18 16,10 0 29-16,16 13-2 0,-15-4 2 0,3 1 3 16,-2-1 16-16,-2 4-9 0,2 1 1 15,-3 1 4-15,1 0 7 0,-1 4 2 0,-1-4-23 16,-4 1 11-16,5-1-10 0,-4 2 5 0,0-3-5 16,-1 0 5-16,-1-3-3 0,-1 0-10 15,0-3-5-15,-1 1-1 0,1-2-1 0,-2 1 13 16,0-4-11-16,0 2-3 0,0-2-5 0,0 1-16 15,0-2-28-15,0 1 3 0,0-4 5 0,0 0-67 16,0 0 10-16,0 7-26 0,0-7-14 0,0 7-36 16,0-7-12-16,0 0-37 0,0 0 20 15,0 0-112-15,0 0-112 0,0 0-40 0,5 8 38 16,-3-8 26-16,-1-1 25 0,0 0 7 16,-1 1 17-16,0-2 40 0</inkml:trace>
  <inkml:trace contextRef="#ctx0" brushRef="#br0" timeOffset="35793.96">9159 2192 758 0,'-4'-1'314'16,"2"0"-8"-16,-2 1-47 0,1-1 9 16,1 1-6-16,1 0-34 0,-1 0-15 0,1 0-25 15,-1-1-21-15,2 1-18 0,0-1 26 16,2 0-45-16,0 1 20 0,3-2-14 0,1 2-23 16,0 0-15-16,1-3-26 0,0 3 9 0,12-2-16 15,-4 0 3-15,1-1 9 0,-2 1-25 0,-2 0-17 16,-1 1-3-16,-2 1-62 0,-1 0-22 15,-2 0-5-15,-1 0-38 0,0 0-10 0,0-2-27 16,0 2-22-16,-1-1-30 0,2-1 17 0,-4 2-189 16,1-2-88-16,-3 2 31 0,0 0 28 15,0 0 19-15,0 0 37 0,0 0-2 0,0 0 29 16</inkml:trace>
  <inkml:trace contextRef="#ctx0" brushRef="#br0" timeOffset="39512.76">10689 2045 274 0,'0'0'249'16,"0"0"-36"-16,0 0-14 0,0 0-8 0,0 0-21 15,0 0-10-15,0 0-1 0,0 0-19 16,0 0-6-16,0 0-2 0,0 0-4 0,-15-21-8 16,14 22 11-16,0-1-23 0,1 0 13 15,-1-1-16-15,1 1-8 0,0 0 5 0,2 1-34 16,0-1 0-16,2 1-3 0,1 0 12 15,3-1-2-15,16 1 0 0,-14-1-8 0,6 0-15 16,4 0 0-16,2 0-25 0,2 0-1 0,0 0 4 16,1 0-1-16,0 0 15 0,1 0-30 0,0 0 1 15,-1 0 30-15,0 0-25 0,0 0 10 0,-4 0-13 16,-1 0-16-16,-4 0-11 0,-4 0 13 16,-1 0-28-16,-3 0-1 0,-1 0-7 0,-7 0-1 15,8 0-4-15,-8 0-18 0,8 0-6 0,-8 0-41 16,7 0-6-16,-7 0-51 0,0 0 13 0,8-11-115 15,-9 11-108-15,-1-1-21 0,-1 1 41 16,-3 0-11-16,2 1 41 0,-1-1 16 0,-1 3 5 16</inkml:trace>
  <inkml:trace contextRef="#ctx0" brushRef="#br0" timeOffset="39877.01">10752 2141 252 0,'-4'1'393'0,"2"0"-72"16,1 0-31-16,-3 0-31 0,3 1-1 0,-1-2-38 15,1 3-4-15,0-3-6 0,2 1-44 0,0 0 3 16,1-1-18-16,1 0 16 0,3 0-12 0,1 0-7 15,15 0-6-15,-11 0-16 0,7 0-25 16,3 0-8-16,2 0-14 0,2 0-5 16,2 0-21-16,0 0-5 0,-1 0-6 0,0 0 21 15,-1 0-10-15,-3 0 1 0,1 0-36 0,-3 0-2 16,-3 0-37-16,-2 0-31 0,-4 0 3 16,-2 0-16-16,0 0 5 0,-2 0-30 15,-7 0-17-15,0 0-24 0,7 0-2 0,-7 0-44 16,0 0 17-16,7 0-121 0,-7 0-160 0,0 0 31 15,9-4 26-15,-10 3 26 0,-1 0-17 0,-1-1 13 16,-1 0 61-16</inkml:trace>
  <inkml:trace contextRef="#ctx0" brushRef="#br0" timeOffset="40352.45">10915 1806 363 0,'-4'0'265'15,"4"-2"-29"-15,-1 0-23 0,1 0-16 0,1 0-7 16,-1 3 23-16,4-1 1 0,-3 0-33 0,3 3-14 15,0 0-1-15,8 4-13 0,3 2 7 16,0-2-22-16,4 0 1 0,1 1-30 0,0 0-11 16,5 2-11-16,-2-1 2 0,3 2-21 0,-3 2-14 15,-2 1-1-15,2-2 9 0,-5 2-1 16,4-1 1-16,0 1-27 0,-1 1 4 0,-3-2 17 16,3 3-21-16,-3 0-2 0,-2-1-5 15,-1 0 1-15,-2-1-11 0,-4 1 27 0,-5-3-33 16,-2-3 9-16,-2 1-19 0,0-10 31 15,0 12-31-15,-11 15 11 0,2-13 3 0,-7 1 9 16,2-3-33-16,-2 0 13 0,0 0 10 0,-2 0-12 16,-1-2 2-16,-1 1-6 0,-2 0 1 15,2 1-24-15,-3-2-13 0,2 2 2 0,-3 0-30 16,7-3-25-16,-2 0-5 0,6-1-33 0,-1 0-16 16,5-3-40-16,5 0 16 0,-1-3-145 15,3 2 24-15,2-4-151 0,0 0 27 0,0 0 56 16,15 4 8-16,8-5 61 0,-13 1-15 0</inkml:trace>
  <inkml:trace contextRef="#ctx0" brushRef="#br0" timeOffset="40825.24">12303 1831 465 0,'0'-5'251'0,"-1"0"-30"0,0 1-15 16,1 1-20-16,0-2-25 0,-1 2-13 0,1 1-11 16,-1-1-17-16,1 1 12 0,1 0-28 15,-3 1 2-15,1 1 3 0,1 1 9 0,0 3 8 16,0 1-21-16,0 3 22 0,0 12 18 0,0-11-22 16,0 7 6-16,0 6-14 0,11 23 27 15,-7-20-23-15,2 0-14 0,4 1-3 0,-3-2-14 16,0-2-21-16,1-2-5 0,-1 1 1 15,0-4-6-15,0-2-4 0,-1-2-2 0,-2-3-1 16,3-2-19-16,-4-1-3 0,-1 0-72 0,0-3-4 16,-2 0-25-16,4-1-3 0,-4-1-52 0,0 0-37 15,0-2 15-15,0 0-260 0,0 0-60 16,-3 0 67-16,2-1 29 0,-1-1-21 16,0-2 26-16,0 1 19 0,-1-1 16 0,-4-8-10 15</inkml:trace>
  <inkml:trace contextRef="#ctx0" brushRef="#br0" timeOffset="41616.7">12303 1880 340 0,'-1'-9'362'0,"1"2"-48"0,-1 0-29 0,1 2-34 15,1 0-22-15,0-1-23 0,-1 0 1 16,0 6-23-16,0 0-11 0,0-9-23 15,14-12-15-15,-5 8-14 0,2 3-8 0,4 1-19 16,0 2-19-16,2 1 11 0,2 0-20 0,3 0-3 16,6 4 2-16,-5 1 8 0,-12 1-37 15,8 0 25-15,2 0-5 0,22 13-36 0,-22-6 8 16,-3 4-21-16,1 0 23 0,-5 1-7 0,-1 2 5 16,-2 1-17-16,-4 0-12 0,-2-1 23 15,-2-4-23-15,-3-10 16 0,0 14 4 0,-12 15-4 16,5-14 7-16,-1-1-15 0,2-6-1 0,-6 2 5 15,-1 1 2-15,-3-3-27 0,0 1 24 0,-1-4-9 16,0 3 33-16,4-1-39 0,-2 1 19 16,-2-4-15-16,3 1-2 0,-2 0 5 0,5-1 19 15,2-1-15-15,0-1-2 0,6 0-14 16,-3-1 6-16,3 0-15 0,1 0 21 0,-1 1-6 16,1-1 11-16,0 1-14 0,2 0 9 0,0-1-6 15,0-1-2-15,0 0 6 0,0 0 20 0,11 13-25 16,-6-11-12-16,6 9 10 0,2-4-12 15,-1 2 19-15,0-1-10 0,-4 0 9 0,7 1 9 16,-4 1 11-16,-1-1-8 0,-2-2-5 0,3 3-14 16,2 0 11-16,-5-5 29 0,7 3-35 15,-7-2 5-15,5 2 9 0,-2-1 6 0,-2 0-9 16,3 0-1-16,2-3-7 0,-3 0 0 0,5 1 0 16,1-1 18-16,-3 1-29 0,-1-5 20 15,5 6 3-15,-7-5-22 0,-11-1 10 0,12 0 0 16,-2 0-11-16,-1 0 2 0,5 0-3 0,16-9 15 15,-15 6 5-15,-2-4-14 0,-2 2-8 0,-3 0 9 16,5-3-13-16,-3-3 6 0,1 1 5 16,-1 0 8-16,-2-2 3 0,0 0-2 15,-2 2-24-15,-1 0 16 0,-3 2-21 0,0 1 19 16,1 1-2-16,-2-1-4 0,1 2 10 0,-2 0 2 16,0 0-1-16,0 1 27 0,0 4-23 0,0 0 6 15,0 0-16-15,-13-11 19 0,7 9-14 16,1 2 30-16,-1 0-22 0,0 2 8 0,-8 6 9 15,1 0 5-15,3-1 4 0,-2 3-2 0,3 2 17 16,5-2 15-16,-2 5-1 0,2 1-15 16,0-7 10-16,4 1-10 0,0-3 12 0,-1 1-13 15,1-1-9-15,0 3 4 0,15 5 3 0,-8-9-14 16,7-1-9-16,2 0-12 0,4-3-2 16,2 0-107-16,-10-2-47 0,6 0-26 0,4 0-57 15,25-11 20-15,-20 5-232 0,-3-1-22 0,-2 0 34 16,2 1 27-16,0-2 27 0,-2 3 19 15,5 0 32-15,-8 0 25 0,3 0 2 0</inkml:trace>
  <inkml:trace contextRef="#ctx0" brushRef="#br0" timeOffset="42153.93">13436 2095 226 0,'-5'-3'367'15,"1"-1"-57"-15,0 0-39 0,-7-3-27 0,-1-1-11 16,-1 2-31-16,2 1-10 0,-5-2-2 0,3 7-18 16,-1-3 2-16,2 3-23 0,1 0 6 15,-2 0-33-15,-4 0 1 0,-18 16-17 0,17-8-23 16,-3 0 10-16,4 3-30 0,3 0 25 0,1 0-16 16,-1 0 8-16,5 0-9 0,3-1-7 15,-1-3 4-15,5 0-11 0,1-2-1 0,1 0-3 16,0-5-10-16,0 0-7 0,0 0-2 0,15 10 8 15,-8-8-15-15,16-2 13 0,-9 0-14 16,-3 0-4-16,3 0-34 0,19-11-18 0,-14 5-20 16,-2-1 0-16,1-1-3 0,-4-1 16 15,2 0-13-15,-3 1 3 0,0-2 16 0,-5 3-5 16,-1 5 21-16,-2-3-18 0,0 2 10 0,-1 1 8 16,-1 0-13-16,-1-1 14 0,-2 3 10 15,2 0-1-15,-2 0 17 0,0 0 1 0,0 0 10 16,0 0 9-16,6 13-5 0,-5-8-2 15,5 9-4-15,-6-1 0 0,1-1 48 0,0 6 26 16,-1-9-23-16,0 6 14 0,0 2-7 0,0 3-3 16,0 0 5-16,0 0-17 0,13 20-15 0,-11-22 2 15,2 1-7-15,-2-2 4 0,1-3-16 0,1-5-7 16,1 1 4-16,-3-3 10 0,1 0-13 16,0-4 2-16,2 1-19 0,-2 0-4 15,0-1-23-15,2-2-18 0,1-1-13 0,-1 2 4 16,0-2-89-16,2 1-37 0,-7-1-33 0,10 0-15 15,3 0 20-15,12-13-204 0,-17 8-92 0,-1 1 46 16,1-2 24-16,-3-1 40 0,2 5 33 16,6-10 17-16,-1 5 10 0,1-4 12 0,3 0 25 15</inkml:trace>
  <inkml:trace contextRef="#ctx0" brushRef="#br0" timeOffset="43288.1">13605 2034 262 0,'-3'-2'270'0,"1"0"-31"0,1 1-13 0,-2 0-51 16,2-1-8-16,-1 2-7 0,0-1 11 0,0 2 0 15,0 0-6-15,0 1-13 0,-1 0-14 16,0 1-2-16,3 1 3 0,-2 1 1 0,-1 0 15 16,3 3-8-16,1-1-18 0,-1 1-12 15,0 3-4-15,10 13-11 0,-4-7-13 0,1-5-7 16,1-1 20-16,4-1-26 0,1 0 0 16,-1-3-14-16,2 1-8 0,-4-5-5 0,1 1-4 15,-3-3-5-15,2 0-39 0,-10-1-17 0,7 0 14 16,1 0-4-16,3 0-25 0,15-12 7 0,-15 6-12 15,1-2 0-15,-6-1-15 0,5-3-13 16,-1 0 15-16,-1-1-8 0,-3-1 5 0,-3 2 5 16,3-2 12-16,0 4-7 0,-2 2-3 15,-2 4 26-15,2-1-15 0,-3-1 10 0,-1 2 5 16,0 1 1-16,1 1 14 0,-1 2-15 0,0 0 13 16,0 0 19-16,0 0-3 0,0 0 1 0,0 0 12 15,-12-5-2-15,9 5 16 0,2 3 5 16,-4-1-8-16,3 2 26 0,0 1-19 0,1-1 33 15,0 2-6-15,1 1-17 0,0 0-8 0,-2-1 41 16,2 2-33-16,0 1 17 0,0 3 2 16,0-3-16-16,0-1 15 0,17 13-25 0,-9-8 4 15,0-4-21-15,3-1 18 0,3 1-19 16,0-4 24-16,2 0-24 0,-1 0-2 0,4 2 0 16,-2-5 7-16,1 1-3 0,-2-3-10 0,-7 0-2 15,4 0-15-15,3 0 12 0,16-12 4 0,-14 7-10 16,-1 0-31-16,-2-2 15 0,-2-1-2 15,-1-1-4-15,0-2 3 0,-1-1 1 16,-1 1-30-16,3 1 5 0,-9-2 4 0,1 3 21 16,-3 1 3-16,2 1-5 0,-1 0 3 0,-3 0-30 15,1 2 14-15,-1 5 10 0,0 0 10 16,0-9 2-16,0 1-8 0,0 8-12 0,0-7 1 16,-13-5 2-16,9 9 22 0,2 0-10 0,-2-1 17 15,-1 4-18-15,1-1 15 0,-2 1-4 16,0 1-6-16,2-1 10 0,4 0 2 0,-16 12 10 15,5-3 2-15,2 4 18 0,3-4-18 0,1 1 6 16,2-3 2-16,1 1 9 0,-1-1-8 16,3-7 0-16,0 7-14 0,0 0 7 0,0 0 18 15,0 3-20-15,17 12 4 0,-12-15-7 0,1-2-17 16,8 5 10-16,-5-7 21 0,1 0-9 0,2-3-6 16,-3 1-12-16,-1-1 17 0,-8 0-8 0,14 0-35 15,-2 0 19-15,19-15-14 0,-15 8-5 16,-1-3 3-16,-1-1 1 0,1-1 2 0,-1-2-48 15,0-2 26-15,-1 3-22 0,-4 0-1 16,0-1 9-16,-3 6 32 0,-1-2 0 0,-3 3-23 16,0 0-9-16,-2 7 18 0,0 0 11 15,0-5-3-15,0 5-15 0,0 0 29 0,0-7 1 16,0 7-5-16,-12-10 9 0,9 11-9 0,1 0 24 16,-2-1-10-16,0 1 0 0,1 1 11 0,0 0-19 15,-1-2 1-15,2 3-4 0,-1-2 7 16,3 1-9-16,0 2 19 0,1-2-17 0,1 1 28 15,1-1-6-15,0 0-12 0,2 1 1 0,8 4 4 16,-2-1 4-16,3 1-5 0,-1 0-2 16,2 0 14-16,2 0-39 0,-1 4 25 0,1-4-22 15,-2 2 12-15,-1 0 3 0,-4-3-22 0,1 4 17 16,0-3 2-16,-3 2 14 0,-2-3-24 16,-2 1 15-16,-1-1 0 0,-1-1 6 0,0-1-8 15,-2 2-2-15,0-6 1 0,0 0 16 0,0 5-13 16,-11 7 8-16,-5-3-7 0,9-1 8 15,-10-3-18-15,5-2-51 0,1 0-31 0,-5-2-38 16,1-1-60-16,15 0 20 0,-16 0-277 0,1 0 50 16,-13-9 15-16,16 6 20 0,-3-2 54 0,11-1 20 15,-2 2 14-15,6-1-36 0</inkml:trace>
  <inkml:trace contextRef="#ctx0" brushRef="#br0" timeOffset="43715.14">14686 1839 467 0,'2'-2'295'0,"0"-1"-26"0,-2 1-44 16,0 0-9-16,0 0-18 0,2 0-21 15,-2 2 9-15,2 0-20 0,-2 3 5 0,2 1-18 16,-1 1 19-16,0 2-19 0,1 12-18 0,1 1-12 16,-1 1 35-16,1 1-20 0,1 0 15 15,-2 0-3-15,1 0-12 0,-1 1-12 16,2-1-9-16,-3-1-2 0,5 0-10 0,-4-4-3 16,2 0-7-16,0 2 0 0,0-5-18 0,2-1 8 15,-1-3-14-15,-3-1-5 0,5 3 8 0,0-5-27 16,0-1 17-16,3 3-10 0,2-5-15 15,-3-1 0-15,0 0-10 0,0-1 4 0,0 0-9 16,0-2-6-16,-1 0-27 0,4 0-32 0,1 0-18 16,3 0 7-16,0 0-47 0,2 0-31 15,20-10-14-15,-20 7-24 0,-5 1-18 0,-6-1-21 16,3 0-29-16,-2 0 22 0,-3-1-208 0,-1 1-41 16,0 2 18-16,-2-2 31 0,-1 0 62 0,-1 1-1 15,-1-1 27-15,0 0 47 0,1 3-31 16</inkml:trace>
  <inkml:trace contextRef="#ctx0" brushRef="#br0" timeOffset="43976.59">14620 2017 462 0,'-5'-1'482'16,"-1"-1"-88"-16,3 2 34 0,-1 0-41 0,2-2-36 15,-1 2-38-15,1 0-26 0,1-2-32 0,2 1-34 16,-1 0-24-16,5 2-20 0,-1-2-28 16,1 0-3-16,4 1-27 0,9-1-9 0,-9 1-36 15,6 0-28-15,1 0-15 0,4 0-5 0,-3 0-83 16,2 0-46-16,-3 0-30 0,-2 0-49 16,-1 0-57-16,-2 0 19 0,-4 0-278 0,2 0 36 15,-2 0 32-15,-7 0 31 0,6 0 23 16,-6 0 18-16,7 0 39 0,-7 0-16 0</inkml:trace>
  <inkml:trace contextRef="#ctx0" brushRef="#br0" timeOffset="47268.47">15265 1760 668 0,'0'-14'206'0,"0"14"-16"16,0 0-16-16,0 0-1 0,0 0-19 0,0-13-9 15,0 13 5-15,-14-17-18 0,16 15-29 0,-2 1 5 16,0 0-13-16,0-1-29 0,0 2 8 16,0 2-6-16,3 0 24 0,-3 3 8 0,0 0-10 15,0 2 0-15,2 11-18 0,-2-7 28 0,0 6-13 16,9 24 21-16,-9-13-14 0,7-3 6 15,-7 5-28-15,4 0 1 0,1 0-7 0,-2-1-3 16,1 1-21-16,0-2 5 0,1-1-3 16,-1-1 14-16,-2 1-14 0,0-3-18 0,-2-3-3 15,0-10-2-15,0 6 12 0,0-1-7 0,0 2-14 16,0-2 13-16,0-3-15 0,0 2-10 0,0-2-18 16,0-2 23-16,0-1-31 0,0-3-3 15,0 0-22-15,0-7-8 0,0 7-13 0,0-7 0 16,0 5-21-16,0-5-20 0,0 0-60 0,0 0 14 15,0 0-96-15,-11 10-85 0,9-11-59 16,4-1 28-16,1-1 22 0,-1-1 13 0,0 0 19 16,0 0 12-16</inkml:trace>
  <inkml:trace contextRef="#ctx0" brushRef="#br0" timeOffset="47889.99">15481 1731 483 0,'2'-1'187'0,"-2"0"0"15,0-2-28-15,0 2 2 0,0 0-24 0,2 1-12 16,-2-1-12-16,-2 0 1 0,2 1-22 0,0 0-11 16,0-1 8-16,0 1-13 0,0 0-9 15,0 0-13-15,0 0 1 0,0 1-3 0,0 1 1 16,-2 0 13-16,0 2-17 0,1 0 14 15,-1 0 10-15,0 2-6 0,0-1 10 0,-2 13-12 16,-2-1 13-16,4-2-15 0,-4 3 9 0,3 0-3 16,1 4-6-16,2-12 2 0,0 7 1 15,0 2-17-15,0 1 16 0,0 2 23 0,0 1-30 16,0 1 20-16,0 1-28 0,13 27 0 16,-13-27-6-16,3 1-6 0,2-1-3 0,-3 4 20 15,2-5-23-15,-1 3-9 0,-1-3 25 0,0 3-11 16,0-3-18-16,0 1 27 0,0-2-11 0,0-1-23 15,-2-3-10-15,0 1 1 0,1-6 0 16,3 2 24-16,-4-3-2 0,0-13-22 0,0 9 17 16,0-1 3-16,0-2 1 0,0-6 1 0,0 7-6 15,0-7-1-15,0 8-2 0,0-8-20 0,0 6 4 16,0-6-16-16,0 0 22 0,0 0-8 16,0 7-14-16,0-7-10 0,0 0-31 15,0 0 5-15,0 0-16 0,0 0-26 0,-4 10-10 16,4-11-19-16,0-1-23 0,-1 0-39 0,1 0 16 15,0 0-122-15,1-1-106 0,-1 0-6 16,-1-1 21-16,1 3 23 0,-1-4 23 0,1 2 15 16,-1 2 17-16</inkml:trace>
  <inkml:trace contextRef="#ctx0" brushRef="#br0" timeOffset="49344.23">15887 1899 357 0,'-15'0'274'0,"15"0"-38"0,0 0-31 0,-14-12-20 0,14 12 11 15,-18-15-35-15,14 14 1 0,2 1 8 16,0-1-11-16,-1 1-20 0,0 0-1 16,3-1 7-16,0 1-13 0,2 1-25 0,-1-2 3 15,4-1 4-15,3 2 1 0,8-3-28 0,-4 3 23 16,5 0-15-16,31-6-1 0,-19 3 7 15,0 0-21-15,0 1-3 0,3-1-10 0,-1-2-5 16,-2 5-8-16,-4-2-9 0,-1 0-3 0,-12 2-5 16,3 0-28-16,2 0-16 0,-4 0-14 15,1 0 0-15,-4 0-38 0,-3 0-19 0,1 0-5 16,-8 0-21-16,8 0-26 0,-8 0-15 16,7 0-32-16,-7 0 15 0,0 0-161 0,0 0-93 15,0 0 28-15,11-5-24 0,-13 4 25 0,1 0 67 16,-1 1 10-16</inkml:trace>
  <inkml:trace contextRef="#ctx0" brushRef="#br0" timeOffset="49731.99">16102 1867 451 0,'-1'-1'334'0,"1"1"-51"0,-3-2-36 15,3 2-12-15,-2 0-13 0,2 0-28 0,0 0-13 16,0 0-28-16,0 0 4 0,0 0-46 0,0 0-18 16,0 0 15-16,0 0-8 0,0 3 25 0,2-1-31 15,-2 2 43-15,3 1-33 0,-2 1-9 0,3 11 15 16,-2 2-8-16,-2 0 11 0,4 1 7 16,-2 4-44-16,1-2 11 0,-1 2-11 0,0-1-5 15,0 1-28-15,2-2-2 0,1 0-5 16,-2-4 15-16,-1 3 0 0,-2-3-26 0,0-3 26 15,2-4-11-15,-2-1-5 0,0-3 5 0,0-1-30 16,2-2 18-16,-2 0-1 0,0 1-5 0,0-2-26 16,1 2 20-16,-1-3-2 0,2 1-45 15,-2-1-35-15,0-1 10 0,0 0-36 0,2-1-11 16,-2-1-9-16,0 1-22 0,0-1-8 16,0 0-42-16,0 0 17 0,0-1-76 15,0-1-136-15,0 2-58 0,0-1 50 0,0 0 26 16,2-1 22-16,0-1-3 0,0 1 8 0,-1 1 5 15</inkml:trace>
  <inkml:trace contextRef="#ctx0" brushRef="#br0" timeOffset="50208.93">16375 2213 392 0,'0'-3'277'0,"0"-1"-20"16,3 1-15-16,-3 1-27 0,-3-1-18 0,3 1 18 16,0 0-24-16,0-1-19 0,0 1-2 0,0 0 1 15,0 0 2-15,0 1-15 0,0-1-45 16,0 1 0-16,0 1-21 0,0 0 20 0,0 3-10 16,0 1 26-16,0-2-17 0,3 4-2 15,-3-1 28-15,0 2-12 0,2-2-12 0,-2 4 5 16,0-1-13-16,0 6-16 0,0-2-13 0,7 17 1 15,-6-15-4-15,0-5-13 0,1 2 2 0,-2-2-7 16,0-3-9-16,2-1-12 0,-2 2-18 16,0-5-27-16,0 1-18 0,2 2 4 0,-2-1-76 15,0-4-48-15,0 0-28 0,0 0-72 16,0 0 22-16,6 3-228 0,-5-3-22 0,-1-3 33 16,2 2 32-16,-2-1 34 0,2 0 6 0,-2 0 22 15,-2 0 14-15,2-3 29 0</inkml:trace>
  <inkml:trace contextRef="#ctx0" brushRef="#br0" timeOffset="55651.03">21991 565 229 0,'0'0'290'15,"0"0"-46"-15,0 0-40 0,0 0 0 16,0 0-28-16,0 0-13 0,0 0-5 0,14 0 4 16,7 15-14-16,-6-15 11 0,-5-3-11 15,8 3-13-15,2-1-18 0,3 1 12 0,2 0-29 16,1 1 0-16,2-1-1 0,0 0-18 16,-13 0-6-16,7 0-14 0,1 0-12 0,2 0-6 15,-1 0 3-15,-3 0-22 0,0 0-1 0,-5 0-12 16,0 0-14-16,-3 0-23 0,-2 0-13 0,-3 0 3 15,-1 0-24-15,4-14-56 0,-8 13 10 16,-7-9-141-16,-1 4-170 0,5 1 28 0,-9 1 25 16,4-2 18-16,-2 1 17 0,-2 0 6 15</inkml:trace>
  <inkml:trace contextRef="#ctx0" brushRef="#br0" timeOffset="55980.78">22225 583 556 0,'-2'4'228'0,"-3"5"-6"16,3-3-12-16,3 2-16 0,3 1-23 16,-2 0-1-16,0 5-14 0,1 1-7 0,-1 0 18 15,3 5-5-15,0 0-22 0,-1 0-22 16,1 0 6-16,1 1-5 0,1 1-42 0,-6-1 20 15,-1-11-26-15,0 4 5 0,0 2-18 0,0 1 4 16,0 0 0-16,0-1-25 0,0-3-2 16,0-2 7-16,0-1 9 0,0 0-31 0,0-3-3 15,0-1 0-15,0-6-30 0,0 0 13 0,0 6-12 16,-8-1-25-16,6-5-28 0,2-3-14 16,-6 1-27-16,7 0-48 0,-2 1 16 0,5-5-181 15,0 3 26-15,-3-4 23 0,1 5 21 0,0-1-146 16,2 0 26-16,0 1 31 0,0-1 6 15</inkml:trace>
  <inkml:trace contextRef="#ctx0" brushRef="#br0" timeOffset="56363.24">22456 877 239 0,'1'0'284'0,"2"-2"-28"16,0 4-32-16,-3 2-29 0,2-1 0 16,0 4-4-16,-1-1 1 0,2 5 1 0,0 0-22 15,1 1 0-15,-1 4-29 0,-2 2-8 16,3-2 7-16,-4-9-32 0,0 6-6 0,0 1-5 15,0 2 2-15,0-3-30 0,0 2-8 0,0-3 10 16,0-1-16-16,-15 12-10 0,14-14-2 16,1-2 15-16,0-7-21 0,0 0 13 0,0 6-30 15,0-6 35-15,0 0-35 0,0 0-4 16,-4 11-38-16,2-15-22 0,5 1-9 0,-1-1-33 16,-1-1-9-16,-1 0-18 0,-1-1-32 15,5 3 14-15,-1-4-117 0,-7 1-105 0,6 1 27 16,-2 5 22-16,0-5 24 0,0 5-105 0,0-9 17 15,12-7 6-15</inkml:trace>
  <inkml:trace contextRef="#ctx0" brushRef="#br0" timeOffset="56874.5">22853 857 504 0,'-2'-2'260'0,"2"3"-17"0,-2-1-40 16,1-3-10-16,-1 3 10 0,2 0-11 15,-1-1-27-15,1 0-5 0,1 1-4 0,0 2 0 16,2 1-29-16,1-5-5 0,3 1 8 0,0-1-2 16,3 2-28-16,4-3 7 0,-7 3 0 0,8 0-32 15,1 0-6-15,21-12-7 0,-18 11-7 0,3 0 22 16,-2 0-34-16,-2-4 6 0,0 5-3 15,-8 0 8-15,7 0-28 0,2 0-3 0,0 0 8 16,-5 0 7-16,2 0-29 0,11-9 12 16,-19 7 6-16,3 2-22 0,-11 0 6 15,0 0-16-15,9 0-1 0,-9 0 2 0,0 0-22 16,0 0 3-16,0 0-12 0,9-1 6 0,-11 4-26 16,0-5-5-16,-2 2-11 0,2-5 0 0,-1 9-31 15,-1-1-6-15,1-3-25 0,-2 0-21 16,2 0 13-16,-1-2-150 0,-1 0-137 0,1 0 35 15,4 0 25-15,-1 1 2 0,-2 1 14 0,4-1 2 16</inkml:trace>
  <inkml:trace contextRef="#ctx0" brushRef="#br0" timeOffset="57908.08">23661 483 395 0,'0'0'259'0,"0"0"-28"0,0 0-31 0,0 0-17 15,0 0-18-15,0 0-25 0,0 0-14 16,0 0 2-16,0 0-22 0,-13 2 27 0,13 12-11 16,6 6 12-16,-4 2-10 0,2 2-3 0,-1 3-5 15,-2 0 7-15,0 1-13 0,3 3-5 16,-3 1-7-16,3-1 4 0,-4-1-24 0,3-1-8 15,0-1 7-15,-1-3-8 0,-2-1-2 0,3-1-12 16,-1-3 1-16,0-2-6 0,-1-1-18 16,-1-2-3-16,2-4 11 0,-2-11-10 0,0 10 1 15,0-3-6-15,0 0 17 0,0-7-43 0,0 10 5 16,0-5 27-16,0-5-13 0,0 0-7 0,0 0-8 16,0 0-17-16,0 7-9 0,9-2-17 15,-10-2 2-15,1-6-5 0,0 2-15 0,0 1-9 16,-2-1-11-16,0-2-19 0,1-1-14 15,-2 1-37-15,7-1 15 0,-2-2-111 0,-3-1-136 16,6 2 29-16,-5-2 24 0,0 7 24 0,0-10 22 16,0 1-51-16,0 1 23 0,0-1 8 15</inkml:trace>
  <inkml:trace contextRef="#ctx0" brushRef="#br0" timeOffset="58552.67">23462 453 232 0,'-2'-2'235'0,"1"1"-10"16,-3-1-38-16,3 0 1 0,0 4-17 15,1-1-19-15,0 1-31 0,1-3 13 0,0 0-40 16,-1 0 22-16,0 1-21 0,2 2 9 15,-1-2-20-15,3 0 8 0,0 0 5 0,3 2-8 16,4-1 3-16,0-1 1 0,4 3 10 0,4 1-24 16,6-3 20-16,-1-2-26 0,3 0-4 15,6 0-4-15,1-4-10 0,1 2 2 0,-1 2-8 16,4-4-7-16,-2 0-14 0,-7 3 27 16,4-3-16-16,-3 3-8 0,-4-1-2 0,-4 0-2 15,-2 1 17-15,-6 1-29 0,-4-2 10 0,1 3-34 16,-5 0 12-16,-1 0-11 0,0-1-21 15,-2 1 1-15,0 0-11 0,-3 0-8 0,0 0-11 16,0 0-1-16,-1 7-26 0,-2-3 4 0,3-2-15 16,-4 0 10-16,-2 3-106 0,2 0-23 15,-4-1-107-15,4 0-42 0,2-1 24 0,0 4 25 16,-3 0 3-16,1 2 8 0</inkml:trace>
  <inkml:trace contextRef="#ctx0" brushRef="#br0" timeOffset="58910.64">24093 727 609 0,'2'3'236'0,"0"-3"-14"15,-2 2 7-15,0 8-20 0,4-4-5 0,-1 9-17 16,-3-8 8-16,0 6-34 0,0 2-17 0,11 18 0 16,-5-18-26-16,-2 2-2 0,1-3 1 15,-3 1-23-15,1-1-16 0,0-2 6 0,-3 0-11 16,2-2-20-16,-2 0-21 0,0-10-10 0,0 0-42 15,0 7-21-15,0-7-23 0,0 0-30 16,0 8-31-16,0-4 13 0,-2-4-273 0,0-3-35 16,2-3 48-16,1 1 25 0,-2-5-3 0,1 2 2 15,2-3 2-15</inkml:trace>
  <inkml:trace contextRef="#ctx0" brushRef="#br0" timeOffset="59096.89">24124 568 257 0,'-7'-5'297'15,"0"0"-60"-15,1 2-40 0,-5-1-19 0,6 1-24 16,-2 3-32-16,2-4-10 0,3 1-16 16,0 3-25-16,0-1-35 0,2-2-63 0,2 7 5 15,0-1-151-15,0 1-121 0,2 2 19 16,1-2 12-16,3-2 8 0</inkml:trace>
  <inkml:trace contextRef="#ctx0" brushRef="#br0" timeOffset="59731.47">24310 885 234 0,'-2'9'278'0,"1"-3"-51"15,0 2-15-15,6-1-11 0,-5-2-32 0,3 1 5 16,-2-1-16-16,-1-5-13 0,0 0-3 16,0 0-12-16,-11 12-13 0,9-11-2 0,2 2 16 15,-1-3-2-15,-3 0 10 0,5-5-17 0,-3 4-13 16,-2-2-16-16,2-2-9 0,-1-1 23 16,-1 0-31-16,-1-3-4 0,3 0-12 0,-2-2-23 15,-1-4-4-15,4 1-12 0,1 8 10 16,0-5 3-16,0-1-22 0,0 4 7 0,16-13-9 15,-11 11-13-15,-1 0-5 0,2 2 15 0,1 5-4 16,-5-1-2-16,5 4 14 0,-2 0-15 16,-5 0 6-16,0 0-12 0,18 17 6 0,-11-8 0 15,-3 4-1-15,3 0 6 0,3-1-13 0,-3 3 8 16,-1 1 0-16,1-3 16 0,-3 0-11 16,-2-5-6-16,3 3-6 0,-2-5 18 0,-1 1 13 15,-1-2-17-15,1 0-8 0,-2-3 16 0,2 3 10 16,0-3 16-16,-2-2-19 0,0 0 24 15,0 0-21-15,5 0 22 0,-7-5-25 0,-5 1-3 16,5-6-2-16,4 3 2 0,-9-3-7 16,7 4 6-16,0-2 2 0,0-3-21 0,0 0 2 15,0 1 2-15,0-2-12 0,13-9-3 16,-2 11 11-16,-5 8-12 0,1-7 10 0,2 2 15 16,-1 4-16-16,2-1-1 0,-2 0-2 0,-2 3 21 15,3 1-15-15,1 0 7 0,0 0-25 0,1 0 4 16,8 18 23-16,-10-14 5 0,3 3 2 15,-5 3-26-15,-2-1 18 0,1 2 10 0,4-3-2 16,-8 3-19-16,0 0 7 0,-1-2 11 0,5 0 20 16,-5 0-26-16,-1-9 1 0,0 8 17 15,0 0-26-15,0-1 21 0,-7-2-42 0,7-5-8 16,0 0-46-16,0 9-9 0,-16-5-22 0,11-4-52 16,0 4-40-16,1-7 19 0,0 2-228 15,4 1-25-15,3-4 45 0,4 1 14 0,0 0 22 16,-2-2 14-16,0-1 26 0,1 2-5 15</inkml:trace>
  <inkml:trace contextRef="#ctx0" brushRef="#br0" timeOffset="60139.04">24713 870 452 0,'7'-1'283'15,"2"-1"-32"-15,-1-2-28 0,-2 4-14 0,0-3-11 16,4 3-47-16,-10 0-5 0,7 0-17 0,0 0-11 16,1 0-17-16,0 0 8 0,-8 0-25 15,12-9-17-15,-4 6-3 0,-4-2-5 0,2 1-4 16,-2-1-3-16,-1-2-3 0,2-1-22 16,-3 0 12-16,-1 2 7 0,0-2-15 0,-1 8 8 15,0 0-17-15,0-9 4 0,-5-8-20 0,-1 12 19 16,3-1-15-16,-4-2 14 0,-2 3-17 15,0 4 11-15,-7 3-13 0,9-1 5 0,7-1 2 16,-26 12-4-16,13 0 9 0,-2-2 3 0,0-2-1 16,-1 3 6-16,3 6 9 0,-1-3 5 0,2 2 8 15,5 0 3-15,2 1-10 0,0 0 0 16,1-1 10-16,3-2-23 0,1-14 13 16,0 11-3-16,0 1-17 0,21 12 15 0,-9-19-11 15,1 1-28-15,4-2-33 0,3-2-29 16,-9-2-42-16,8 0-37 0,4 0 13 0,27-14-186 15,-28 9-122-15,1 0 36 0,0-4 24 0,-3 1 3 16,-3 6 22-16,3 0 59 0,-2-3 2 16</inkml:trace>
  <inkml:trace contextRef="#ctx0" brushRef="#br0" timeOffset="60569.38">25122 783 437 0,'-5'-10'246'16,"1"8"-29"-16,1 1-32 0,-5-2-10 16,-1 5-35-16,0-2 3 0,-2 4-23 0,-1 0-8 15,-3 3-15-15,-4 1 3 0,10 2-17 0,-4-3-15 16,-1 3-1-16,3-2-12 0,2 1-2 0,1-2-9 15,0 2-2-15,5-1-8 0,3-5 4 16,-1 5 7-16,0-7 3 0,1-1-7 0,10 12-18 16,-1-7-5-16,6-2 2 0,4-1-10 15,-11-2 5-15,5 0-5 0,3 0-11 0,0 0 11 16,0 0-12-16,2 0 7 0,-4 0-11 0,16 12 9 16,-17-6 0-16,-2-3 2 0,-3 0-10 15,-4 2 0-15,1-2-6 0,-2 4 11 16,-3-5 3-16,-2 3 7 0,0-2 15 0,2-3-5 15,-11 7 13-15,1-2-4 0,0-2-8 0,-3-1 18 16,-6 0-14-16,-1 1 10 0,1-2-5 16,0 2-4-16,0-3-20 0,-4 2-14 0,-1 0-16 15,3-1-51-15,12-1-52 0,-3 0 11 0,-2 0-260 16,-9-10-19-16,16 10 24 0,4-5 11 16,1 3 17-16,1-4 6 0</inkml:trace>
  <inkml:trace contextRef="#ctx0" brushRef="#br0" timeOffset="60925.18">25342 652 385 0,'0'0'296'0,"-1"4"-46"16,-1-5-39-16,2 5-16 0,0-3-16 0,2 3-13 16,-4 1 4-16,4 2 1 0,-1 4-6 0,0 3-2 15,-1-6 13-15,0 3-40 0,0 9 15 16,0-1 0-16,0 2-23 0,0 1 0 0,0-4-3 16,0 4-12-16,0-1-13 0,0 0 5 15,9 18-11-15,-7-21-11 0,1-4-1 0,1 2-10 16,-2-6 5-16,2 3-23 0,0-5-7 0,0-1-21 15,3-3-16-15,-3 1-28 0,-4-5-31 0,10 0-63 16,-1 0-33-16,7-12-50 0,-6 7 19 0,-6-5-289 16,3 3 34-16,-1 0-8 0,-5 0 26 15,6 0 25-15,-2 0 62 0,4 3 28 0,-9 4-16 16</inkml:trace>
  <inkml:trace contextRef="#ctx0" brushRef="#br0" timeOffset="61152.11">25258 833 419 0,'-3'0'360'0,"4"-6"-22"0,-1 5-29 0,-1-5-45 16,2 6-21-16,-1 1-42 0,4 0-19 15,3-1-30-15,3 0-4 0,6 2-29 0,-8-2-11 16,6 0-22-16,5 0-35 0,0 0-22 15,5 0-46-15,30-11-49 0,-29 10-9 0,-9 1-53 16,9 0 13-16,2 0-209 0,3 0-67 0,-4 0 28 16,1 0 44-16,-6 0 19 0,21 8 10 15</inkml:trace>
  <inkml:trace contextRef="#ctx0" brushRef="#br0" timeOffset="62278.24">25839 856 716 0,'-6'-3'264'15,"5"1"-23"-15,-5-3-33 0,3 2 5 0,1-2-10 16,-4 2-14-16,3 2-40 0,-2-5-7 0,-4 4-12 15,2 0 2-15,-4 0-35 0,-1 2 7 0,-2-3-27 16,1 3 3-16,6 0 8 0,-6 0-11 0,-14 15 0 16,12-7-11-16,-2 1-16 0,1 0 15 15,-1 6-27-15,5-4 16 0,1 0-7 0,-2 2 0 16,5 0 11-16,1-3-17 0,1 1-12 16,0 0-4-16,5-1 10 0,1-10-11 0,0 9 6 15,13 11-19-15,-4-16 6 0,2 1 31 0,1 0-24 16,1-4 8-16,4-1 5 0,-9 0 0 0,4 0-33 15,18-11-29-15,-12 5 31 0,-3-2-23 16,3 0-14-16,-1-2-11 0,-4 0 9 0,0-2 4 16,-1 3 8-16,-5-5-22 0,2 4 2 15,-2 4 19-15,-7-5-10 0,3 8 6 0,1-3 19 16,-3 5-27-16,-1 1 9 0,0 0 13 16,-3-3 1-16,2 6-2 0,1 2 15 0,-4 0-12 15,1 0 10-15,0 4 19 0,-1-1-12 16,0 2 1-16,2 1 6 0,2-11 11 0,0 7-8 15,0 1 2-15,0-1-7 0,16 3 7 0,-5-6-7 16,2 0 23-16,-4 3-8 0,3-7-4 0,-12 0-4 16,11 0-14-16,1 0-1 0,0 0-4 15,18-15 0-15,-23 8-22 0,5 0 5 0,-3-3-29 16,2 0 4-16,-3 1-16 0,-5-5-6 16,4 1-18-16,-3 0 2 0,-1 2 2 0,-3 1 10 15,0-3-1-15,0 13 11 0,0-10 5 16,0 2 3-16,-11-7 5 0,9 13 5 0,-2-2 15 15,2 2-3-15,-2 1-7 0,4 3 17 0,-3 2 11 16,2 2 13-16,0 0 24 0,3 4 3 16,-3-2-5-16,1 3-6 0,0-3 24 0,0 0 12 15,16 15 1-15,-14-9 6 0,0 2 3 16,2-2-22-16,3-2 20 0,0-2-3 0,1 1 4 16,-2 0-10-16,0-2 6 0,-3-1-19 0,-2-3 38 15,4-1-32-15,-5-1 8 0,0-1-8 0,0-2 29 16,0 0 2-16,0 0-7 0,-2-2-24 15,4-1 15-15,-8 0 3 0,2-3-21 0,0-2-7 16,-1-1-16-16,0-3 9 0,1 2-17 16,1-2 11-16,2-3-2 0,1 15-2 15,0-12-3-15,0-1-61 0,13-12-7 0,-7 15 22 16,6 0 6-16,-2 2-13 0,2 0-9 0,2 5 19 16,2 1 3-16,3 0-5 0,-11 2 35 0,6 0-20 15,3 0 2-15,16 16-10 0,-19-9-8 0,4 4 23 16,-11 0-22-16,4-2 11 0,-1 6 36 15,-1-3-8-15,-4 0-8 0,1 1 11 0,-4-2-6 16,1 2-17-16,0-4 2 0,0-4 0 16,-3-5 26-16,0 0-16 0,0 7 5 0,0-7-1 15,0 0 32-15,0 6 1 0,-4 1-8 0,2-7-1 16,-3-4-7-16,2 0-13 0,-1 0-10 16,3-3 25-16,-2 1-4 0,0-3 4 0,0-1-11 15,1-1-2-15,2 11-16 0,0-11 11 0,0-2 1 16,17-12 0-16,-8 13-2 0,-2 4-24 15,3-1 2-15,0 1 1 0,0 1 19 0,-2 0 0 16,5 4-24-16,0-1 3 0,-5 4 0 0,1 0 3 16,2 0 0-16,11 13 2 0,-10-5-6 15,-2 0-14-15,-1 1 3 0,-2 1 3 0,2 1-3 16,-4 2 23-16,-2 0 4 0,0 0-12 0,0-3 6 16,-2 4-2-16,-1-14 10 0,0 10-4 0,0-1-6 15,0 0-24-15,0-1 11 0,0-1-33 16,0-7-15-16,0 6-42 0,0-6-33 0,-19 8-19 15,14-8-56-15,2-3 21 0,1 0 15 16,2-1 19-16,0 1-274 0,3 2 31 0,1-2 27 16,3-1 8-16,2-2 25 0,2-1 21 0,3-1 8 15</inkml:trace>
  <inkml:trace contextRef="#ctx0" brushRef="#br0" timeOffset="62558.43">26551 824 448 0,'2'1'326'0,"-1"-1"-36"16,1 0-59-16,0 3-8 0,1 0-32 15,-1 2-11-15,1 10 5 0,0-3-22 0,0 2-3 16,1 9 25-16,-4-2-12 0,2 6-15 0,-2 2-17 16,0-12-16-16,0 6-13 0,0 6 25 0,0 3-5 15,0 0-3-15,0-3-8 0,0-4-26 16,-13 21-27-16,13-36 5 0,0 5 2 15,0 0-10-15,0-1-17 0,0 0-5 0,0-3-59 16,0-2-12-16,0-4-32 0,0-5-30 0,0 7-21 16,0-7-62-16,0 7-25 0,0-9 18 0,5-7-250 15,0-5-14-15,-1-2 32 0,2-3-5 16,1-3 25-16,-6 1 66 0,5-1 21 0,-1-2 7 16</inkml:trace>
  <inkml:trace contextRef="#ctx0" brushRef="#br0" timeOffset="62922.75">26456 838 397 0,'1'-4'365'0,"4"-2"-71"16,-7 2-29-16,5-1-16 0,3-1-20 0,2 3-25 15,4-5-19-15,0 3-22 0,5 3-1 0,-1 2-6 16,-7 0-19-16,6 0 26 0,2 0-50 15,22 11 5-15,-20-4-2 0,1 0-30 0,-1 6 6 16,2-3-6-16,-3 0-15 0,-3 2 2 16,0 0-22-16,-2 3-6 0,0-5 31 0,-1 3-9 15,-7-1-28-15,6-1-15 0,-4-1 13 0,-3 0-3 16,-3-1-5-16,3 1-4 0,-4-10-3 0,-11 16 18 16,-1-8-10-16,0 1 2 0,-1-3-4 15,-5 3-10-15,-1-3 9 0,1-1-2 0,-2-1-3 16,-1 0-2-16,4-4-9 0,-3 0-1 15,12 0-71-15,-5 0 0 0,-2 0-26 0,-14-12-33 16,17 10-18-16,2-1-31 0,3 1 16 0,1-7-156 16,-5 8-134-16,7 1 31 0,3-5 29 0,0 3 27 15,3 1 23-15,0-3 24 0,-2 2 13 16,1-3 4-16</inkml:trace>
  <inkml:trace contextRef="#ctx0" brushRef="#br0" timeOffset="70282.65">27313 635 584 0,'13'-12'205'0,"-13"12"2"15,0 0-29-15,15-29 5 0,-13 20-3 0,2 4-10 16,-3-1-23-16,1 0-4 0,1 3-13 16,-6-4-11-16,1 1-8 0,-3 5-11 0,2-2-13 15,-3 1-7-15,0 2-11 0,-4 2-4 16,-4-2-2-16,0 3-12 0,-5 0-5 0,4 3 6 16,2 1-21-16,2 3 13 0,-8 0-24 0,4 4 18 15,5-4-10-15,0 6-3 0,-4-5-7 16,5-3-7-16,1 1 6 0,-5 1 12 0,10 1-11 15,-1-3-3-15,1-1 0 0,4 0-9 0,-1-2 2 16,2 2 4-16,-2-7 7 0,8 15 1 0,0-15 12 16,1 5-15-16,2-7-2 0,0 1-13 15,1 6 25-15,-1-5-12 0,-1-2-10 0,3-1-3 16,-2 2 20-16,-11 1-13 0,19 10-6 16,-9-7 11-16,-1-1 2 0,0 1-14 0,-4 2-12 15,2 2 2-15,-6-1 18 0,0 2-6 0,3 3-17 16,-4-11 22-16,-10 19-2 0,9-14-3 15,-5 5-6-15,3 2 20 0,-4-3-23 0,1 1 11 16,2-3-13-16,-2 0 9 0,0-2 21 16,0 1-19-16,0-2-6 0,-1-2 3 0,1 2-16 15,1 0 31-15,0-2-24 0,2 1 8 0,-6-1 2 16,7 0-2-16,1 0 11 0,1-2-13 16,0 0-4-16,0 0 7 0,0 0-13 0,-6 2 20 15,7-1-10-15,1-1-4 0,0-3 10 0,2 5-9 16,2-1-1-16,1 0 17 0,-3 1-14 0,10 1 11 15,-4 0-11-15,2-1 3 0,-1 3 16 16,1 1-23-16,-3 1 4 0,-4 0 7 16,4 3-15-16,1 1 11 0,-2 0 16 0,-6 3-14 15,3 0-13-15,-3-1 19 0,-2-3-1 0,0-1 0 16,-10 14 2-16,5-7 0 0,1-2-7 16,-5-2 10-16,5 1-13 0,-6-3 12 0,3 1 3 15,1 0-3-15,-3-3-12 0,1 0 10 0,-3 2-18 16,10-3 23-16,-7 3-20 0,2-3 13 0,6-7 5 15,0 7 3-15,0 5-14 0,0-4-8 16,0 1 16-16,0-2 2 0,0 1-12 0,0-1-3 16,0 0 9-16,0-7-7 0,0 7 14 15,0-7-11-15,0 5-2 0,7 7 12 0,-5-7 10 16,0-2 13-16,-1-1-27 0,2 2 3 0,1-1 23 16,0 0-35-16,-1-1 16 0,0 1-15 15,1 1 5-15,0-1-10 0,0-1 6 0,1 1 1 16,2-1-27-16,8 2-16 0,-1 0-10 0,-2-4-57 15,-12 0-23-15,14 0-58 0,1 0 17 16,20-10 15-16,-9 3 15 0,-1-1 13 0,-2-2-317 16,-1-1 42-16,0-2 22 0,2 1 45 0,-2-2 14 15,3-1 9-15</inkml:trace>
  <inkml:trace contextRef="#ctx0" brushRef="#br0" timeOffset="72414.41">27621 473 408 0,'2'1'217'0,"-4"2"-19"0,2 3-18 15,0-1-17-15,2 4 4 0,-2 4 7 0,0 2-4 16,2 1-12-16,-1 6-6 0,0-5 4 16,2 1-6-16,-1 4-26 0,6-4-18 0,-3 1 6 15,1 0-14-15,1-3-11 0,-3-1-20 0,6-2 13 16,-1-3-30-16,-1 1 12 0,2-1 3 0,0-1-18 16,7-4 3-16,-5-6-17 0,-12 1 12 15,16 1-21-15,-16-1 3 0,18-1 15 0,-18 1-19 16,14-9 16-16,-11 1-4 0,2 1-32 15,1-3-2-15,-3 5-6 0,3-8-13 0,-4-1 11 16,6 2 3-16,-5 0 0 0,1 1 0 16,2 1-3-16,-5 2 3 0,-4 4-13 0,2-2 19 15,1 4-12-15,2-3 23 0,-1 5-18 0,0-1-10 16,-1 1 18-16,-1-4-21 0,2 5 13 16,-1 3 1-16,-2 3 2 0,4-4-9 0,-2 5 28 15,0 1 2-15,3-2 1 0,-1 2-12 0,2 1 5 16,0 1 15-16,4-1 12 0,0-2-2 15,-1 2-13-15,0 1 31 0,5-5-1 0,5-2-21 16,0-1 22-16,-7 2-23 0,3-3-3 0,-1-4-8 16,3-1-8-16,0-1 16 0,3 2-18 15,-3-4 1-15,-3-2-4 0,0 0 9 0,-2-5-28 16,2 1 29-16,-4 0-14 0,-1 1-8 0,1-2-7 16,-1 5 9-16,-5-8-5 0,2 1-10 15,-3 0-7-15,-3 1 0 0,-3 2-6 0,0 4 13 16,0-2 0-16,-3 2-16 0,-1 3 1 15,-5-1 20-15,1 2-8 0,-5 2 4 0,1-4 11 16,1 4-5-16,-1-1 18 0,4-1-29 16,0 1 5-16,0 2 0 0,2 0 1 0,3-1 10 15,0 1-3-15,8 1 17 0,-5-2-8 0,2 1-6 16,4 2 17-16,-5-2-2 0,2 1 4 16,0-1 3-16,0-1-12 0,6 3 11 15,-5 0 12-15,2 0-8 0,3-3 20 0,-1 2-35 0,6-1 2 16,4 1 6-16,7-3-1 0,-5 3-9 15,2-3 11-15,2 1-13 0,0 2 11 0,-1-3 8 16,0 1-33-16,2 3 5 0,-1-4 19 0,2 1-16 16,-10 2 0-16,6 0 6 0,20-6-9 15,-18 3 4-15,-1 0-14 0,-2 3 16 0,-3-6 20 16,0 1-34-16,0 0 11 0,-1 1-10 16,-6-3-15-16,1 0 18 0,2-1-13 0,-4 1 10 15,1 1-28-15,-4-5 17 0,2 6-3 16,-3 1-15-16,-3-3 13 0,-3 0-16 0,2 1 7 15,3 2 15-15,-6-1-16 0,-1 2 0 0,-2 1 13 16,1 1-5-16,-2 4 0 0,-5-5 13 16,4 1-2-16,4 1-2 0,-3 3 1 0,1 4 18 15,-6-5-7-15,8 4 9 0,0-3-9 0,2 3 16 16,-2 0-14-16,3 0-6 0,0 5 9 16,0-3 1-16,4 5 22 0,0-2 7 0,0 1 11 15,1-2-15-15,2 5 17 0,-4-1-14 0,6 2 18 16,2-1 7-16,1 3-21 0,-4-4 10 15,4 4-11-15,0 0 10 0,0 1-25 0,3-1 21 16,-3-1-16-16,-2-2-5 0,4-1 20 0,-3-2-33 16,0-4 11-16,-7-8 13 0,0 9-4 15,0 0-17-15,9 6-1 0,-7-11 0 0,0 2 4 16,-2-6-2-16,0 0 10 0,0 0-21 0,-2 7 22 16,2-6 15-16,2 3 17 0,-4-7-13 15,-7-1-25-15,5 2 7 0,0-4 29 0,2-1-38 16,1 3 16-16,-3-1-17 0,0-2-8 15,2-2 32-15,2 4-24 0,0-3 6 16,3 4-12-16,-1-2 16 0,4-2-4 0,1 1-9 16,1-2-18-16,2 3 23 0,3-4-17 0,-1 2 10 15,1 2 1-15,1 2 1 0,0-6 2 16,0 4-4-16,0-1-14 0,4 1 13 0,-4-1 10 16,-3 3-8-16,1 4-14 0,-5-3-1 0,0 3 27 15,0-2-20-15,-3 3 13 0,2 6-20 16,-4-4 29-16,3 2-20 0,-1 1-12 0,-4 2 8 15,1 2-8-15,0-1 40 0,2-3-6 0,-3 5-22 16,-1 1 11-16,1-1 3 0,2 0-7 0,0-2-6 16,1-5 25-16,-2 8-2 0,0-3-23 15,4-2-2-15,0 0 31 0,4-3-31 0,-4-1 12 16,1-1 22-16,1 2-31 0,0-2 36 16,3-2-25-16,-2-5 17 0,1 6-4 0,0 1-32 15,1-5 17-15,1-1 0 0,-2 4-3 16,0-3-9-16,2-1 2 0,-2 0-10 0,-1 0 28 15,-1-2-16-15,1-2 27 0,3 1-38 0,-2-1 29 16,1-2-16-16,-2-2 16 0,3 1-23 0,-8 6 17 16,2-8-15-16,-1 2-21 0,4 1 24 15,-5-2-25-15,-3-1 14 0,3 5-6 0,-7 0-9 16,-5 2 12-16,5-1-7 0,-6 5-10 16,1 0 28-16,-4 1 1 0,3 4-9 15,2-2-5-15,1 2 11 0,-5 2 0 0,4-2-12 16,3 8 17-16,1 2-9 0,0-5-4 0,0 3 9 15,1 1 2-15,3-1-9 0,0-1 40 16,0 0-23-16,4 2 9 0,0-1 5 0,1-1-10 0,2-1-12 16,-1 3 2-16,7-4 22 0,-2-3-16 15,5 2 33-15,1-4-16 0,0-1 4 16,-1-2 5-16,0-1-13 0,0-3-3 0,-2 0 7 16,-5-2-12-16,4-3-2 0,2 1-18 0,-3-1-19 15,1-2 26-15,-8-2-39 0,4 0 14 16,-7 1-5-16,2 3 2 0,-4 1-11 15,6-3 7-15,-4 1 16 0,0 2-26 0,-2 4 10 16,0-2 10-16,0 1 10 0,-2-1-2 0,4 3-14 16,-4 5 14-16,2-4 13 0,2 0-24 0,-2 3 5 15,2 2 8-15,-2-2 7 0,1-2-6 0,-4 5 13 16,4 0-9-16,1 3-2 0,2 0 4 16,2 1 4-16,-5 1 10 0,2-2 4 15,0 1 15-15,2 3-3 0,0-4-1 0,-1-2 6 16,0 3 7-16,1 1-4 0,-4-3 18 15,6 0-17-15,-7-3 3 0,0 0-16 16,0 0 13-16,-2 0 14 0,1-3 7 0,-1-1-6 16,0 1 42-16,2-8-8 0,-1 5-9 0,-7-2-8 15,4 0-4-15,1 0-8 0,-4-1-4 0,4 2-4 16,-4-4-5-16,1 3-18 0,1-2-3 16,5 0-3-16,-2 1 16 0,4 0-24 0,1-3-2 15,2 1-21-15,1 0 3 0,3 1 31 0,6-2-1 16,-7 4-15-16,3-2 1 0,1 2 0 15,2-1 2-15,0-1 0 0,-1 3 6 0,3-2 0 16,2 2-2-16,-4 4-4 0,3-1 4 16,-1 4-1-16,0-1 0 0,-9-2 3 0,14 10 12 15,-11-2-2-15,0 6-2 0,-2-4-2 0,-1 5 4 16,-3-3-4-16,0 1-2 0,-1 0-1 16,1-1-1-16,-4 0-2 0,1 0 0 0,0-5 0 15,-5 0-8-15,4-1-8 0,-2 2 0 0,4 0-38 16,-2-3-40-16,0-5-23 0,-1 5-7 15,-3-1-20-15,4-2-15 0,-2-2-29 0,0 0-40 16,4 3 20-16,-3-9-226 0,5 7 33 16,-1-1 28-16,4-1 26 0,3-4 23 0,-1 2-32 15,6-2 43-15,4 3 7 0</inkml:trace>
  <inkml:trace contextRef="#ctx0" brushRef="#br0" timeOffset="72796.94">29752 290 724 0,'4'4'262'0,"0"4"-47"15,-4 4 19-15,1 4-4 0,-1 3-40 0,1 2-5 16,-2 3 2-16,1-1 0 0,9 4-36 16,-7-1 19-16,-1 1-15 0,-1-16-16 0,0 7-16 15,0 2 8-15,0 1-16 0,0 0-12 0,0-3-21 16,0 0-8-16,0-2 20 0,0-3-10 16,0-1-7-16,8 8-25 0,-3-11-4 0,6-5 9 15,-2 2-7-15,2-3-5 0,5 0-14 0,-3-9-3 16,1 4-36-16,-1 3-44 0,-2-2-18 15,1 2-32-15,3-3-17 0,-6-3-39 0,0-2-21 16,-2 1 16-16,-3-1-112 0,-1 0-181 16,-3 2 45-16,-1 2 18 0,1-1 22 0,-6-1 27 15,0 4 6-15,-1-5 6 0</inkml:trace>
  <inkml:trace contextRef="#ctx0" brushRef="#br0" timeOffset="73064.51">29515 556 234 0,'-1'-2'417'16,"5"0"-57"-16,-5 1-32 0,1 1-41 0,0-3-27 16,6 1-52-16,-4 1 3 0,15-1-28 0,-5 0-24 15,2 0-23-15,6 1-9 0,-1 0-6 16,2 1-40-16,6 1 5 0,-2-2 0 0,-4 1-19 15,4 0-21-15,-12 0 0 0,4 0-22 16,4 0-8-16,2 0-41 0,0 0-14 0,2 0-27 16,0 0-47-16,24-7-40 0,-38 7 14 15,6 0-85-15,21-11-122 0,-21 0 25 0,-3 2-76 16,-1 0 18-16,-1 4 19 0,-5-3 53 16,0-1 0-16</inkml:trace>
  <inkml:trace contextRef="#ctx0" brushRef="#br0" timeOffset="73856.61">29960 345 470 0,'-8'-4'284'0,"1"0"-28"16,-2 2-3-16,2 1-46 0,0 1-12 0,5 0 1 16,-3 1-34-16,1 1-4 0,1 1-29 0,1 1 0 15,3 4 10-15,0 2-6 0,2 5 6 16,-1 0-13-16,0 2 27 0,1 1-38 0,4 0-12 15,-3 4 24-15,1 4-16 0,1-5-10 0,2 0-7 16,2 2-6-16,-1 1 9 0,3-5-27 16,-3-2-25-16,0-1 11 0,0-2 1 15,2-2-25-15,-6 0 13 0,-1-3-7 0,0-2 1 16,-1-2-10-16,-2 3 4 0,1-7 5 0,-3-2 1 16,4 2-3-16,-3 0 26 0,2 5-4 15,-2-8 9-15,-2-2-18 0,2-1 6 0,-3 3-13 16,8-6-6-16,-9 1 9 0,3-4-17 0,1 0-9 15,0-2-17-15,3 0-4 0,1-2-11 0,0 3-14 16,0 0-7-16,1 0 11 0,2 0-1 16,2 1 2-16,0 3 3 0,-1 0 14 0,5 4 2 15,-2-4 0-15,1 3-21 0,2-2 24 0,-2 4-4 16,1-1-8-16,-2 2-8 0,-2 0 12 16,2 0 10-16,-3 3-14 0,2-1-3 0,-4 4 5 15,2 1 1-15,-2 0 0 0,1 2-3 0,-1 4 4 16,-3-2-4-16,2 6 15 0,-5-2-20 0,2-1 15 15,-3 3-9-15,-2-4 26 0,5 3-16 16,-9-1-6-16,6-2 11 0,1 4-2 0,0-8 2 16,0-1 6-16,0 3-1 0,0-4 0 0,1-1-5 15,1-1 6-15,1-1-3 0,0-1-10 16,3 2 7-16,0-3 15 0,3 3 5 0,1-5-7 16,1 0-16-16,1-2 17 0,3 0-10 15,5 0-1-15,-7 0 8 0,1-1 5 0,0 0-15 16,1-3 2-16,-1 0 10 0,-2-1-31 0,1 0 24 15,-1-2 2-15,-3 0-10 0,3 0-26 0,-3-1 10 16,-3-1-8-16,-1-1 9 0,0 0-5 16,1 0-11-16,-1 3 5 0,-5-3 16 0,8 4 2 15,-8 1-1-15,0 3 2 0,0 6-1 16,0-9 2-16,-10-4-48 0,5 9 32 0,-1 2-3 16,-2 2 9-16,0 3-4 0,3 3-22 0,-9 5 2 15,1-1 6-15,5 4 16 0,-7 0 4 16,2 4-1-16,2-3 2 0,2 2 0 0,2-1 2 15,-1 2 25-15,5-2-2 0,1-4-22 16,2 2-1-16,0-1 36 0,5-4-17 0,4 1 8 16,3 0-4-16,6-3-2 0,8 2-42 0,-3-9 21 15,3 7-48-15,2-9-43 0,2 0-42 16,-3-3-47-16,0 1-30 0,-2-4 20 0,-4 5 17 16,2-4 17-16,-2-1 15 0,4 4 13 15,2-1-274-15,4-1-1 0,3 2 36 16,-19 4 25-16,10 0-23 0,4 0 35 0,0 0 1 15</inkml:trace>
  <inkml:trace contextRef="#ctx0" brushRef="#br0" timeOffset="74638.94">31015 508 397 0,'0'18'337'0,"4"0"-26"0,-2 3-25 0,1-3-20 15,1-2-26-15,2 1 5 0,0 0-21 16,-4-4-41-16,4 6-5 0,-3-7-35 15,-3-3 16-15,6 1-29 0,1-2-16 0,-5-4-25 16,-2 0 11-16,0-3 3 0,0 1-36 0,0-2 6 16,0 0-7-16,-5 0 22 0,3-2-10 15,-2-1-7-15,6-1-8 0,-11 2-6 0,3-6-5 16,-1 1-5-16,4-4-5 0,-5-2-3 16,3-1-5-16,-1-2-52 0,3 2 1 0,0-1 17 15,3 3-12-15,0-2-1 0,4 4 4 0,-2 0-15 16,-2 1-9-16,2 1 3 0,2 1 1 15,3 4 22-15,-3-3 0 0,6 2-3 0,1 2 2 16,4 2-14-16,-1 0 15 0,1 0 2 16,8 3 10-16,-7 1-18 0,1 6 6 0,0-3 17 15,-4 3-7-15,-1 0-18 0,1-1 13 0,-3 4 9 16,2 1-17-16,-3-4 27 0,0 5-8 0,0-3 12 16,-2-1-15-16,-1-1 9 0,-3 1 23 15,1-5-13-15,-4 1-27 0,2-3 28 16,0 1 4-16,-2-1-7 0,0-4-2 0,-2 8-4 15,0-2 0-15,0-4 36 0,-2-6 7 0,1-1-19 16,-3-2-5-16,1 1 5 0,0-3-11 0,1-2 0 16,-1 2-10-16,1-4-27 0,2 0 23 15,0 1-8-15,2-2-20 0,2 1 16 0,-2 4-1 16,6-4 1-16,1 2-20 0,5-1 1 16,-1-1 2-16,-1 6 1 0,3-1 1 0,0 2 3 15,3-1 0-15,1 4 0 0,-3-2-16 0,4 4 2 16,-4-3 24-16,6 4 1 0,-7 2-2 0,0 4 11 15,-3-3-3-15,-2 5 9 0,3 3-1 16,-1 6-3-16,-1-1 15 0,-1 4-14 0,-3-1 0 16,-2 1-3-16,-1-1 15 0,-2 2-5 0,0-2 2 15,0-3-6-15,0-9 5 0,0 5-8 16,0 2 5-16,0 1-7 0,-12 9-7 0,8-17 5 16,2-4 2-16,-2 3-14 0,3 0-25 0,1-6 2 15,1 0-83-15,-2-3-26 0,4-5-31 16,-5 1-46-16,6-2 18 0,-2-4-189 0,4 1 30 15,-3-7-122-15,9 3 33 0,-2 0 27 0,1 2 16 16,3 5 23-16,5 0 17 0,0-2 18 16</inkml:trace>
  <inkml:trace contextRef="#ctx0" brushRef="#br0" timeOffset="75074.01">31762 558 397 0,'1'-5'354'0,"1"0"-28"16,1 2-31-16,-1 2-41 0,-4-5-27 0,-1 3-29 15,0 2-25-15,-7 1-1 0,1 1-24 16,-5 5-12-16,3-3-17 0,-9 4-19 0,7-3-4 16,-2 1-20-16,4 4-3 0,-5-1 2 15,6 0-24-15,3-2 1 0,-2-2 4 0,0 7-12 16,0-7-7-16,4 0-21 0,3 0 3 0,4 1 12 15,3 0-11-15,4 1 2 0,0-2-14 16,4 1 11-16,-2-2 3 0,5 2-16 0,-2-7 8 16,6 9 7-16,-2-3-7 0,0 1-12 15,5-1 1-15,-5 2 3 0,-1 0-3 0,6-1 15 16,-8 2-14-16,2 1 10 0,-5-1-9 0,-7 2 4 16,4 0-5-16,-4-5-9 0,-1 0 8 0,0 3-4 15,-6-4-1-15,0 1 5 0,2-4 2 16,-9 13-1-16,0-6 19 0,-2-1 6 0,-2 0-4 15,-3-3-21-15,1 1 14 0,-2-3-5 0,-3 1 13 16,-2-2-9-16,-1 0 2 0,14 0-17 16,-7 0-4-16,-4 0-18 0,-22-17-43 0,26 10-24 15,0 1-33-15,3-2-29 0,5 0 15 0,0-3-215 16,6 0-85-16,6 2 17 0,0 0 20 16,6 1 24-16,1 2 22 0,4-1 14 0,6 7-1 15</inkml:trace>
  <inkml:trace contextRef="#ctx0" brushRef="#br0" timeOffset="75823.28">32230 649 391 0,'0'-3'345'0,"-2"0"-55"16,3-2-26-16,-4-1-26 0,3-2-23 15,-7 1 1-15,12 0-20 0,-10 0-24 0,-4 0-27 16,4 3 8-16,-3 0-33 0,-2 1 8 0,-1-2-30 16,-2 5-24-16,-5 2 0 0,2 1-16 0,-2 4-8 15,-2-3 10-15,-1 12-13 0,2-5-5 16,0 1-9-16,2 1 1 0,-1 3 16 0,7-4-21 16,1 5 1-16,4-5-2 0,3 1 18 15,3-5-17-15,0 2-12 0,0 1 12 0,14 8 7 16,-7-9-18-16,6-6-8 0,3 0 17 0,-3-1-9 15,3 1 16-15,-9-4-25 0,2 0 2 0,18-7-11 16,-11 1 14-16,-1 1-8 0,-1-2-8 0,1 0 11 16,-1-3-1-16,-3-2-14 0,0 0 13 15,1-3-1-15,-1 3 20 0,0-1-33 16,3 0 23-16,-12 2-9 0,2 2 12 0,1 2 12 16,-1 0-8-16,-4 4 9 0,0 0-2 0,2-2-12 15,-2 4 8-15,7 1-17 0,-8 2-1 16,5 2 4-16,-7-1 2 0,2 7-9 0,1-6 7 15,-8 10-3-15,10-6 11 0,-2 4-23 0,7 3 0 16,0-3 0-16,-3 5 16 0,1 5 8 16,-1 2-22-16,8 0 2 0,-10 2 8 0,5 2-7 15,-1-2 0-15,1 3 19 0,0-1 0 0,-2 1-11 16,4-4-1-16,-3 2 18 0,3-2-7 16,0-1-2-16,-4-3-2 0,-1-3-2 0,-2-2 9 15,0-4-3-15,-2-12-2 0,0 9-7 0,0-1 0 16,-13 8-1-16,3-12 34 0,-7-3-10 15,-5 0 13-15,2 2-14 0,8-3 11 0,-3 0-26 16,-6 0 17-16,-19-14-10 0,20 6-18 0,1 0 13 16,2 2 19-16,5-5-6 0,6 0 4 15,1 1-1-15,-1-5 8 0,-1 3-5 0,3-1-8 16,4 0 13-16,0 13-4 0,0-10-12 0,15-9 2 16,-8 11-5-16,6-8-2 0,-2 6-6 0,6 5 3 15,2-2-10-15,2 1-1 0,-1-2 4 16,4 0-21-16,1 2-2 0,4-1-13 0,0 0-10 15,-1 1-17-15,-1 0-3 0,0 2 4 0,-2-1-61 16,-2 0 5-16,-8-2-38 0,2 1-15 16,-10 1-17-16,2 1-12 0,-2 3-44 0,2-2 20 15,-9 3-210-15,0 0-55 0,0 0 39 0,-16-6 30 16,5 6 25-16,-1-1 25 0,0 0 22 16,3 1 11-16,-5 0 18 0</inkml:trace>
  <inkml:trace contextRef="#ctx0" brushRef="#br0" timeOffset="78584.4">27771 1095 380 0,'0'0'169'0,"0"-13"4"16,0 13-7-16,0 0-28 0,0 0 6 0,0-14 4 15,4-2-28-15,-3 11 10 0,-3 2-13 0,1 1-1 16,3 2-7-16,-4-3-12 0,-1 2-9 16,7 0 0-16,-6 3-7 0,1-1-19 0,3-2-16 15,-2 4 3-15,1-1 4 0,0 6-11 16,3 0 25-16,-2 8 10 0,-1 1-17 0,4 6 8 16,2 4 0-16,-3-3 20 0,1-2-17 15,-1 3 13-15,-1-1-6 0,3 2-6 0,0 1 9 16,3-1-22-16,-3-4-12 0,-1 4 22 0,1 1-20 15,1-5 17-15,0-2-32 0,-3-3 11 16,1 2-3-16,-2-4-6 0,-1-3-19 0,-2 0 16 16,2-5-10-16,0 0 5 0,-2-2-16 0,0 0 8 15,0-3 2-15,0-2 2 0,0 0 4 16,0 0 7-16,0 0-8 0,0 7 1 0,0-7-18 16,0 8 7-16,0-8 8 0,-2-2-7 15,0 0 9-15,1-2-20 0,-1 1 0 0,0-1 7 16,2 1-21-16,-1-1 4 0,-1-1-14 0,3 1-1 15,-1 0 9-15,0 1 3 0,0-1 15 16,0-2-25-16,0 6 16 0,0 0-18 0,0-8 17 16,0 2-15-16,18-10 33 0,-11 8-28 0,2-1-6 15,4 2 12-15,-5 0 16 0,-3 1-16 16,2 2 9-16,7-1-15 0,-3 1 3 0,-2 1-10 16,1 3 16-16,-2-2-5 0,-8 2 2 0,7 0-1 15,0 0 9-15,5 0-3 0,9 14 5 16,-14-6 6-16,-1-2 0 0,1 5 6 0,-1-1-26 15,3 1 22-15,-4 1-11 0,0-4 2 16,-2 1-16-16,0-3 16 0,-3 1 3 0,2-2 0 16,0 0-13-16,-1-1-6 0,-1 1-31 0,1-3-24 15,2 0-19-15,-2 2-13 0,0-2-28 16,-1 0-55-16,2-1 17 0,1-1-288 0,-3 0 20 16,0 0 26-16,7 0 23 0,-1 0 26 0,-6 0 20 15,11 0 26-15,-3 0-1 0</inkml:trace>
  <inkml:trace contextRef="#ctx0" brushRef="#br0" timeOffset="79298.31">28422 1464 320 0,'2'-4'355'15,"0"1"-40"-15,-1 0-60 0,-1 0-15 16,0 0-19-16,2-1-24 0,-4 1-16 0,0 1-26 15,1 1-18-15,-3-1 10 0,-1 1-32 0,-1 1-13 16,0 1-20-16,-1 1-4 0,-9 4 0 0,0 1-6 16,4 0-4-16,-1 1-1 0,0 1-5 15,4 0 12-15,0 1-8 0,2-2-12 0,4-1-5 16,-1 1-12-16,2-2-5 0,2-3 25 0,0-3-22 16,0 0 5-16,0 0-14 0,0 7-11 15,11 3 11-15,-5-10 11 0,0 2-28 0,1-2-3 16,10-3-6-16,-10 3-16 0,1 0-5 15,20-13-1-15,-15 5-1 0,2-3-11 0,-4 2 8 16,1-1 2-16,-3-1 9 0,2 0-18 16,-3 2 2-16,-3 4 20 0,-1-1-8 0,-1 1 16 15,0 3-6-15,0-1 2 0,-1 0 6 0,-2 3-8 16,1 0 4-16,-1 0 5 0,0 0 14 16,0 0 5-16,-2 10 7 0,0-7 24 0,0 2-21 15,0 0-4-15,2 0-1 0,0 1-7 16,0 1 29-16,2-1 6 0,-2-6-21 0,10 17 10 15,1-7 5-15,1 1-28 0,3-2 1 16,-4-6 9-16,9-1 7 0,-6-2 10 0,-8 0-32 16,5 0 19-16,3 0-30 0,19-12-10 0,-14 3 2 15,-1 0-1-15,0-2-8 0,-2-1-7 16,-3 2-5-16,1-2-1 0,-5 0-4 0,-3 3 6 16,-3 3-2-16,-1 0 1 0,-1 1 1 0,-1 5 9 15,0 0-6-15,0 0-3 0,-15-8 6 16,9 7-7-16,0 0 5 0,1 1-3 0,0 0 4 15,1 1 2-15,-1 0-1 0,1-1 8 16,4 0-23-16,0 0 15 0,0 0-1 0,0 0 19 16,0 0-19-16,-8 8 6 0,9-4-2 0,2-3 7 15,1 3 7-15,-1-2 0 0,1-1 2 0,2 3-8 16,7 2-5-16,-2 1 11 0,2-1-4 16,-1 1-4-16,1-2 15 0,-2 3-12 0,1-1 3 15,-5-2 5-15,-3 0-7 0,0 0 10 16,5 5 4-16,-4-4-8 0,-1 0 3 0,-2-1 1 15,-2-3-17-15,0-2 24 0,0 0-3 0,0 0-12 16,0 7-30-16,-11 1-14 0,5-5-27 0,0-1-40 16,-1 0 10-16,0-2-265 0,-1 1-56 15,1-1 27-15,-3 0 25 0,-2 0 33 0,3 0 15 16,2 0 8-16</inkml:trace>
  <inkml:trace contextRef="#ctx0" brushRef="#br0" timeOffset="79882.87">29193 1187 357 0,'-4'7'229'16,"3"5"-19"-16,1-2 12 0,0 2-7 0,0-5-3 16,0 3 23-16,0 5-41 0,0 3 17 0,0 2-21 15,0-1 17-15,0 3-20 0,0 0-8 0,0 2-27 16,12 24-28-16,-9-24 1 0,1-4-4 16,1-3-24-16,-3 8-10 0,2-6-8 0,-3-2 9 15,2-5-7-15,-1-3-29 0,0-2-6 16,-2-2 31-16,0-1 22 0,1-2-12 15,0 0-12-15,-1 0-8 0,2-2-8 0,-1-2-6 16,0-1-14-16,-1-1 1 0,0-1-28 0,2 2-2 16,1-1-34-16,-1-1 20 0,-2 0-30 15,2 0 28-15,1 0-26 0,-1 0 20 0,1 0-8 16,-1 0 12-16,0 1-8 0,1-1 6 0,0 2 3 16,2-1-25-16,8-5 18 0,1 2-14 15,0 3 32-15,3 0-6 0,2 2-1 0,-4-1 18 16,0 3-27-16,-9 0-14 0,3 0 11 0,6 0 6 15,17 9 4-15,-18-3 3 0,1 0-15 16,-6-1 23-16,-2 0-4 0,-1 1-23 0,-3-1 42 16,3-1-17-16,-5 2-3 0,-1-6 9 0,0 0 7 15,-12 20-1-15,3-13-1 0,-2 1-1 16,-2 1-11-16,-1-4 16 0,-2-2-13 0,-2 1-17 16,-2 0-12-16,1-3-22 0,0 2-9 15,8-3-39-15,-2 0-32 0,-2 0-22 0,-2 0-18 16,-11-14 15-16,20 13-203 0,8 1 30 0,0 0 25 15,-9-4 23-15,10 3-161 0,1-2 25 0,2 1 69 16,2 0 24-16,14 0 17 0</inkml:trace>
  <inkml:trace contextRef="#ctx0" brushRef="#br0" timeOffset="81166.62">29632 1572 475 0,'-2'-1'291'0,"0"2"-39"0,0-1-14 0,2 0-28 15,0 1-9-15,0-2-24 0,0 1-28 16,2 0-23-16,2-1-2 0,-1 1-16 0,3-1-5 15,2 0-3-15,-2-1-19 0,1 2-17 16,0 0-3-16,18-7-7 0,-11 6 9 0,1-3-12 16,-2 0 13-16,-2 0-9 0,-2 0-7 15,5-1 8-15,-3-2-26 0,-6 2 2 0,4 2 3 0,-3-2-9 16,-1 1 16-16,-1 0 1 0,-2 0-16 16,1 2-14-16,-2-1-7 0,2-2 17 0,-1 1-11 15,-2 1-17-15,0 3 8 0,0 0 0 16,0 0 2-16,0-7 21 0,-13-2-14 0,8 6-2 15,1 1-14-15,0 1-3 0,-3-1 15 16,2 2-2-16,-2 0 4 0,1 1 0 0,-4-1 5 16,-2 0-18-16,-10 11 35 0,16-7-16 0,-9 3 8 15,4-1-2-15,-1 1 19 0,6-2-10 0,-1 2 17 16,4 0 15-16,-1-1-12 0,3-1-1 16,0 2 3-16,1-7-26 0,0 0 22 0,0 6-11 15,14 5-3-15,3-2-4 0,0-2-15 0,-1-1 12 16,1-3-2-16,1 1 7 0,0-3-3 15,4 3-26-15,-5-3-11 0,-2 0 10 0,-15-1 2 16,10 0-13-16,3 0 1 0,1 0 1 0,-2 0 16 16,0 0 4-16,7-11-5 0,-11 10-16 15,0-1-3-15,-2-1 12 0,1 1-2 0,8-3-21 16,-2-2 6-16,0 4-11 0,0-3 5 0,-2 0 2 16,-3 2-22-16,4-2 35 0,3-3-12 15,-5 1-6-15,3-1 2 0,-5 6 3 0,-1-2-3 16,-1 1 13-16,-3 1-22 0,1-2 7 15,-2 3 26-15,0-1-24 0,0 0 4 0,-2-1 10 16,2 2 11-16,-1-1-14 0,-1-1-12 0,0 4 13 16,0 0 12-16,0 0-10 0,0-5 2 0,0 5 5 15,0 0 6-15,-11-14-15 0,7 13 8 16,1-3-17-16,-1 3 19 0,0 0-19 0,-1 0 23 16,-2 0 9-16,2 1-30 0,1 1 14 15,-2-1 11-15,6 0-12 0,-7 0 7 0,0 0 4 16,7 0-15-16,-16 10 2 0,10-6 4 0,-4 4 14 15,1 1 4-15,3-4-18 0,2 3 15 16,4-1 12-16,-1-3-19 0,1 1 2 0,0-5 30 16,0 0-20-16,0 5 2 0,18 12 13 0,-5-9-26 15,0-1 3-15,4-2-14 0,-6-1 0 16,0-1 10-16,1-2-3 0,-3-1 22 0,1 0-30 16,2 0 7-16,-1 0-21 0,-2 0 12 0,1 0-19 15,-2 0 10-15,5 0-24 0,12-16 1 16,-15 11-4-16,5-2-3 0,-7-2-15 0,0 1 16 15,-3 1-4-15,-2 2 16 0,2 0-8 16,-3 0 5-16,0 1 13 0,0 1-8 0,0 1-6 16,1-1 20-16,-3 0-2 0,5 2-11 0,-5 0 13 15,2 1-2-15,-2 0-9 0,0 0 14 0,0 0 18 16,0 0-8-16,0 0 10 0,7 10 3 0,-7-6-1 16,0-1 9-16,2 2-9 0,0 0 27 15,-1-2-8-15,0 2-7 0,-1-1-11 0,1-1 21 16,-1 1-14-16,2-1-7 0,-2-1 26 15,2 1 3-15,-2-1-8 0,0 1 13 0,0-2 9 16,0 1-17-16,0-2 26 0,0 0-33 0,0 0-3 16,0 0 11-16,-2 1-11 0,2-2 21 15,-2-2-33-15,0 1 0 0,1-1-13 0,-1 1 17 16,0-2-5-16,0 1-24 0,0-1 8 16,1 1 12-16,0-1-21 0,1 0-1 0,0-1 16 15,0 2-20-15,2-2 29 0,-2 5-9 0,0 0-3 16,0 0 3-16,11-16 3 0,-5 13-3 15,8-2-25-15,1-2 41 0,-3 2-21 0,-3 3-8 16,1 2 3-16,13-1 18 0,-11 0-6 0,-12 1-16 16,14 0 7-16,0 0 25 0,2 0-17 15,14 13-5-15,-19-7 25 0,-9-1-3 0,10 4-3 16,-5-2-6-16,-1 1 1 0,-2-3-4 16,-1 2-5-16,-1-2 13 0,1 0 7 0,-1-1 3 15,0 1-15-15,-2-2-2 0,0 3-14 0,2-3 19 16,-1 3-31-16,0-2-31 0,-1 0-8 0,1-1-15 15,-1-3-36-15,0 0-14 0,0 0-38 16,0 0 15-16,0 0-216 0,0 0 30 16,0 0 26-16,0 0 22 0,0 0 24 0,-1 8-115 15,6-7 35-15,2-2 20 0,15-1-29 0</inkml:trace>
  <inkml:trace contextRef="#ctx0" brushRef="#br0" timeOffset="82812.41">31158 1298 486 0,'0'-12'246'0,"18"12"-14"16,-18 0-33-16,23-22 9 0,-19 17-29 0,-3 3-3 15,3-3-9-15,-6 3-20 0,4 0-22 0,-4 1-2 16,-1-1-4-16,-1 2-34 0,-2-2 1 0,-4 1-16 16,3 4 4-16,-4 2-11 0,0 0 2 15,0 2-6-15,0 0-17 0,-1 5 18 0,1 0-17 16,-5 2 15-16,1 1-6 0,-1-1 3 16,0 2 18-16,2 3-24 0,1-2 3 0,1 0 16 15,2-1-22-15,3 1 25 0,0 1-26 0,5-2 7 16,2-11 13-16,0 3-30 0,11 15 6 15,2-12 10-15,1-1-34 0,1 1-5 0,4-4 20 16,2-2-12-16,2 1-45 0,2-2-22 0,-4-2-30 16,-8-2-32-16,7 0-43 0,-1 0-44 0,21-12 18 15,-22 8-281-15,2-3 24 0,-2 0 28 16,-3-1-13-16,-1 0 25 0,-3-1 13 0,-2-1-9 16</inkml:trace>
  <inkml:trace contextRef="#ctx0" brushRef="#br0" timeOffset="83216.44">31356 1419 318 0,'-4'0'355'0,"4"0"-40"0,0 0-41 15,0 2-25-15,0-2-32 0,0 0-21 0,2 1-38 16,0 1-10-16,3 1 3 0,-1 1-28 0,8 3-2 15,5 3-9-15,-5 0-16 0,3 1-1 16,1 1-16-16,0 1-1 0,-2-2-16 0,-1-1 5 16,-5-2-3-16,4 1-9 0,-5-3 8 15,-1-1-1-15,-1 0-15 0,-1-1-18 0,-2-1 9 16,1-1-1-16,-1 0 35 0,-1 2-34 16,-1-3 4-16,0-1 13 0,0 0-3 0,0 0-31 15,0 0 7-15,-12-1-4 0,7-2 10 0,1 1-9 16,0-1-21-16,1-1 16 0,1 1-2 15,-2-2-6-15,-1 1 11 0,2 0-2 0,-5-7-13 16,6 2 9-16,2 2-27 0,0 7 4 0,0 0 8 16,0-9-2-16,11-9-26 0,2 10-21 15,-2 0 2-15,3 0-12 0,0-1-9 0,4 0-32 16,-1 1-28-16,2-1-35 0,-2 0-12 0,1 1 15 16,-1-1-230-16,-2 0 30 0,-2 2-69 15,-3 3 30-15,-6 1 25 0,0 0 53 16,-2 2-4-16</inkml:trace>
  <inkml:trace contextRef="#ctx0" brushRef="#br0" timeOffset="83646.37">31718 1499 756 0,'2'2'308'0,"-2"1"-62"16,3-1-34-16,1-2-23 0,-2 0-6 16,4 0-29-16,0 2-23 0,-2-2-18 0,1 0 8 0,3 0-16 15,-1-2-24-15,2 2 7 0,2 0-15 16,16-10-14-16,-16 6-9 0,3-1 7 16,-1 0-12-16,-3 3-6 0,-1-3-8 0,-3 2 0 15,1-2 6-15,-1 2-15 0,-1-1 13 0,8-4-27 16,-10 2 0-16,1 1 7 0,-4 0-3 15,0 0-12-15,0 5 2 0,0 0-2 0,0 0-2 16,0 0-2-16,-13-12 15 0,7 12-8 0,0 0-8 16,-2 0 23-16,-10 3-19 0,9-3 24 15,-19 9 1-15,15-4 7 0,-5 3 4 0,3-1 3 16,1 2-14-16,1-2 16 0,4-1-18 0,2 1-5 16,-4 2 7-16,8-2-4 0,1 0 3 15,0-1 10-15,2-6-26 0,0 0 0 0,18 18-15 16,-4-10-27-16,8-4-36 0,-2-1-36 0,5-1-24 15,0 0-26-15,2 0 15 0,-12-2-174 0,7 0-105 16,1 0 28-16,26-13-5 0,-26 9 26 16,0-1 47-16,-5-2 14 0</inkml:trace>
  <inkml:trace contextRef="#ctx0" brushRef="#br0" timeOffset="84076.75">32176 1413 329 0,'-8'-1'296'0,"0"-1"-21"16,2 2-20-16,-3 0-27 0,-9 2-14 0,7-2-27 15,-18 10-16-15,10-5-19 0,0 2-3 16,2 3-3-16,2-3-14 0,1 4-15 0,3-1-20 16,3 0 2-16,5-3-2 0,0 1 5 15,1-2-39-15,-2 0 2 0,4-3 11 0,0-3-20 16,0 0 14-16,0 0-34 0,12 11 12 0,-8-8-12 15,2 0 5-15,-1-1-29 0,3-2 4 0,0 1 3 16,0-1-33-16,-1 0-2 0,5 0-7 16,14-9-2-16,-12 2-13 0,-1 4 3 0,-3-1-14 15,5-3 11-15,-4 2 1 0,-6 0 5 0,2 2 15 16,-3-1 0-16,3 1 10 0,-5 1 11 16,0 2-13-16,0-3-1 0,-2 3 7 0,3 0 20 15,-3 0 4-15,0 0 33 0,0 0-6 16,0 9 8-16,2-4-29 0,-2 0 8 0,1 0 18 15,-1 0-27-15,2 1 18 0,-2-1-20 0,11 8 3 16,-3-2-1-16,2 0-7 0,-1-4-4 16,-3-2-6-16,1 0-25 0,9 0-22 0,-1-3-31 15,-3-2-30-15,-12 0-23 0,15 0-58 16,15-12 17-16,-14 3-265 0,-1-1 21 0,1-2 29 16,-5-3 23-16,1-2 19 0,-1 2 16 15,-1-2 8-15</inkml:trace>
  <inkml:trace contextRef="#ctx0" brushRef="#br0" timeOffset="84400.39">32446 1214 529 0,'0'0'314'0,"2"0"-43"0,-1 2-46 0,0 1-16 16,0 4-24-16,-1 2 19 0,0 1-36 15,1 0-14-15,-1-10 19 0,0 14-7 0,0 1-30 16,0 2 1-16,0 2 18 0,0 0-10 16,0 1-27-16,0-1-14 0,0 1 16 0,12 17-20 15,-9-16 0-15,1-4-13 0,0-2-10 0,-1-1-8 16,1 0 0-16,0-4-10 0,0-1-4 0,-1-5 11 16,8 12-7-16,-4-5-5 0,4-3-14 15,1-2 0-15,-1-5-26 0,3 2-1 0,1-3-72 16,-15 0-25-16,11 0-12 0,3 0-43 15,9-15-43-15,-14 10-37 0,-1-4 18 0,-1 2-270 16,-4-2 39-16,1 1 9 0,1 1 32 16,-5 7 36-16,0 0 42 0,0-8 19 0,-14-7-20 15</inkml:trace>
  <inkml:trace contextRef="#ctx0" brushRef="#br0" timeOffset="84602.63">32461 1451 403 0,'-4'0'371'0,"2"0"-64"0,0 0-43 15,1-2-22-15,1 4-26 0,0-2-14 16,1 0-42-16,3 0-31 0,0 0-38 0,-1 0-15 16,15-5-51-16,3 2-58 0,-2-2-38 0,-7 5 8 15,8 0-230-15,4 0-82 0,31-5 20 16,-22 3 20-16,3-1-16 0,-4 2 10 0</inkml:trace>
  <inkml:trace contextRef="#ctx0" brushRef="#br0" timeOffset="85064.02">32790 1514 222 0,'0'2'341'0,"4"2"-66"16,-2-1-23-16,6-3-39 0,1 3-9 0,-1-3-18 15,9 0-16-15,-7 2-11 0,4-2-15 0,-1 1-19 16,-2-1-17-16,-11 0-16 0,12 0-13 16,1 0-11-16,1 0 6 0,10-13-12 0,-12 10-3 15,-1-2 0-15,0 0-18 0,-1 1 2 16,-2-3-3-16,0 3-11 0,-2-2 10 0,-2 0-14 15,-1 1 6-15,-2-1-12 0,-1 6 0 0,0-6-3 16,0 6-2-16,-13-18-3 0,8 12 5 0,-4 2-13 16,-3 1 10-16,-3 1-5 0,2-2 3 15,-1 3-5-15,-3-1-2 0,8 2 25 0,-3 0-19 16,-6 0-2-16,-15 10 17 0,13-4 6 16,0 2-10-16,1 1 10 0,4 2-1 0,-2 1 4 15,5 1-6-15,0-2 28 0,3 3-9 0,3-3-7 16,1 3 36-16,5-14-7 0,0 10-31 15,0 1 4-15,18 11-18 0,-2-16 29 0,-1 5-9 16,10-7-4-16,4 3-5 0,-2-1-78 0,6-2-36 16,-1-4-47-16,0 2-45 0,-16-2 17 15,8 0-317-15,27-13 15 0,-23 6 38 0,-3-3 36 16,6 6 44-16,-8-4 1 0,2-2 27 16,0 2 10-16</inkml:trace>
  <inkml:trace contextRef="#ctx0" brushRef="#br0" timeOffset="85390.76">33304 1492 502 0,'-6'0'337'0,"0"-6"-40"0,-2 5-22 15,-1-3-30-15,2 3-28 0,-11-4-20 0,10 2-13 16,-1 1-5-16,-3-1-36 0,1 0-10 15,-4 2-4-15,3 1-5 0,5 0 7 0,-4 0-37 16,-14 10 4-16,10-6-31 0,-1 3 15 16,0 0-23-16,3-1-14 0,3 3 0 0,-1 1 17 15,2-2-27-15,4 2 16 0,1 0 25 0,4-10-33 16,0 7 0-16,17 11-8 0,0-7 10 0,3-2-8 16,-3 0-9-16,-1-2-17 0,6-2-20 15,-2-1-7-15,7-3-36 0,-9-1-21 0,9 1-32 16,-4-4-16-16,-1-5-41 0,0 2 15 15,-4-2-150-15,-1-2-114 0,-9-1 32 0,5-3 26 16,-1 1-15-16,-2-1 23 0,-5 1-31 0,3-7 6 16</inkml:trace>
  <inkml:trace contextRef="#ctx0" brushRef="#br0" timeOffset="85704.38">33287 1185 554 0,'0'0'330'0,"0"-2"-49"15,-6 1-31-15,8-1-15 0,-1 2-25 0,2 3-32 16,-1-1-12-16,0 5-10 0,0 5-16 16,1 4 11-16,1-1-20 0,3 7 20 15,-1 2 3-15,-2 0-17 0,-1 1 0 0,-2 4-4 16,3-1-13-16,-2-1-11 0,1 0-4 0,1 2-26 15,-2 0-3-15,0 0 9 0,0-2-15 0,1-1-16 16,1-1 8-16,-3 0-5 0,1-1-21 16,-2-5-20-16,4 4-1 0,-4-17-64 0,0 5-33 15,0-1-46-15,0 0-32 0,0-3-67 16,14 3 18-16,-8-6-272 0,-6-4 45 0,0 0 31 16,0 0 2-16,3 7 10 0,4-11 25 0,-2-3 61 15,-2 4-20-15</inkml:trace>
  <inkml:trace contextRef="#ctx0" brushRef="#br0" timeOffset="100562.76">22167 1598 288 0,'0'0'241'0,"0"0"-26"16,0 0-33-16,0 0-11 0,0 0-18 0,0 0-8 15,0 0-4-15,0 0-21 0,0 0-19 16,0 0-17-16,0 0 7 0,0 0 7 0,0 0 3 16,0 0 18-16,0 0-14 0,16 3 11 0,-15 19 0 15,-1-11-5-15,7 26-6 0,-5-8 4 16,1 2-17-16,1-2 18 0,-2 3-13 0,0-3 4 16,4 2-33-16,-2 1-5 0,0-6 3 15,0 1-7-15,0-3 3 0,1-1-18 0,-2-2 1 16,-3-3 8-16,4-2-22 0,-2-2-3 0,2-4-7 15,-2-1-19-15,0-1 0 0,-1-4-12 16,0 1 10-16,0-2-35 0,-1-1-33 0,0-2-25 16,0 0-37-16,-2 2-15 0,1-4 12 0,1 0-176 15,-1-3-133-15,0-2 31 0,1 0 7 16,-2-10 25-16,2 7 22 0,0-2 10 0,0-5 16 16</inkml:trace>
  <inkml:trace contextRef="#ctx0" brushRef="#br0" timeOffset="101912.59">22186 1734 326 0,'-1'-7'317'16,"0"1"-39"-16,1-1-40 0,-1 2-7 0,0 1-24 15,1-1-38-15,0-2 0 0,1 2-27 0,-1 5-27 16,0-7 4-16,0-1-18 0,0-2 5 15,14-14-26-15,-7 12-4 0,3 2 2 0,-1-1-11 16,1 3-22-16,0 1-7 0,5 0 13 0,-4 3-10 16,3-1-3-16,0 2-3 0,-2 3 3 15,-2 0-18-15,-1 0-3 0,2 0-3 0,16 16 7 16,-12-5-5-16,-4 0 20 0,1-2-1 16,-2 5-14-16,0 1-1 0,-5 0-12 0,1 2 30 15,-2-2-14-15,-2-3-6 0,-2 0 24 0,0-12-26 16,0 12 4-16,0 2 1 0,-13 13 8 0,6-14 2 15,-1-2-24-15,-1-1 10 0,-1 0-19 0,-2 0 16 16,1-3-9-16,-1 0 9 0,-3 1-5 16,7-3-14-16,-2-2 12 0,1 1 3 0,3 0-17 15,1-1 17-15,0-1-1 0,2 1-4 16,0-1-2-16,0-1 16 0,0 1-31 0,1-1 25 16,1 0 4-16,-1-1-22 0,0 1 20 0,1-1-25 15,0 1 5-15,1-1 18 0,0 0-31 0,0 0 17 16,0 0 3-16,0 0-6 0,10 3-11 0,-7-1 2 15,1 0 12-15,1 1 1 0,-1 1 20 16,7 6-28-16,2 1 10 0,-2 3 11 0,1-2-1 16,-1 3-6-16,0 1-4 0,0-1 19 15,2-1-5-15,-4 1 1 0,4-1 8 0,-2-2 11 16,1 0-3-16,1-2-15 0,1 0-13 0,-1-1 11 16,0 1 23-16,1-4-9 0,2 0-28 15,-7-2 0-15,7 1-4 0,-7-1 15 16,3-2 3-16,-3 0 12 0,-1 1-17 0,-1-1-8 15,-7-2 15-15,8 0 6 0,-8 0-32 0,8 0 29 16,0 0-17-16,-2 0 7 0,2 0-29 0,3-12 31 16,-6 9-20-16,7-5-2 0,-2-2-4 15,-2-1-10-15,4 1 17 0,-6-1 8 0,-3 2-16 16,4-3 24-16,-5 1-23 0,1 3-2 16,0 1 2-16,-1 0-1 0,-1 3-8 0,-1-2 19 15,0 6-21-15,0 0 4 0,0-7 13 0,0 7 2 16,0-7 5-16,0 7-16 0,0 0 6 15,-11-12 11-15,8 12 6 0,-2 0-11 0,1 1-9 16,0 1 14-16,-2 1-15 0,-5 6 14 0,4-2 9 16,-5 3 7-16,3-1-16 0,1 4 13 0,5-2-10 15,-3 2 25-15,2-2-14 0,2-1 40 16,2-2-30-16,0-8 13 0,0 9-6 0,0-3 5 16,0 0-28-16,16 13 25 0,-9-13-3 15,1-1 2-15,7 4-1 0,-4-6-4 0,7-1-4 16,-7 0-6-16,3-2-4 0,-1 0-1 0,-4 0 3 15,6 0-3-15,0 0 0 0,19-13-18 16,-17 9 1-16,-3-3 41 0,-2 4-23 0,-2-2-1 16,0 3-26-16,2-5 2 0,-2 2 24 15,0 0 7-15,-3 1-4 0,0-2 3 0,-4 2 0 16,2-1-35-16,0 3-2 0,6-8 15 0,-1 1-24 16,-3-1 35-16,-1 3-22 0,1-3 1 0,-4 0-4 15,-2 2 11-15,4 0-25 0,0 2 11 16,3-6 12-16,-5 3-18 0,-3 0 5 0,2 3 25 15,-2 6-7-15,0 0 16 0,0-7-28 0,0 7 23 16,0-7-19-16,-12-2-5 0,7 7 17 16,0 0-3-16,-1 0 0 0,0 2-3 0,-2-1 16 15,0 1-28-15,0 0 16 0,0 0-20 0,-5 0 18 16,-13 13 13-16,13-6 1 0,-1 1-21 0,3 2 8 16,2 1-12-16,-1-2 6 0,3 0 11 15,3-1-22-15,2 0 36 0,0-3-13 0,1 0 2 16,-1 1-2-16,2 0-6 0,0-6-9 15,0 0 22-15,0 0-20 0,0 7 5 0,0-7 20 16,14 10-1-16,-10-8 13 0,3-2-32 0,-2 0 1 16,1 0 19-16,0-2-15 0,0 1 4 15,-6 1-1-15,21-7-2 0,-10 2 5 0,-4 4 14 16,-1-2-31-16,-1 1-11 0,1-1 18 0,-2 3-15 16,-1-2 4-16,1 1 20 0,-3-1-26 15,2 2 10-15,-1 0 4 0,0 0 3 16,-2 0 8-16,0 0 5 0,0 0 11 0,0 0-12 15,6 12-8-15,-4-7-17 0,0 0 35 0,-2 0-6 16,1 1-6-16,0 0-7 0,0 2 1 0,-1-1 32 16,2 12-5-16,0 0-4 0,-1-2 12 15,2 0-5-15,-2-3-18 0,0 2-2 0,1-2-22 16,-2-1 18-16,0-3-3 0,0-1 22 0,1 0-13 16,5 5 1-16,-4-3-1 0,0-2-10 15,-1-2-15-15,-1-1 1 0,1-1 1 0,-1 0-22 16,0-2 17-16,0-3-26 0,0 0-25 15,0 0-12-15,0 0-26 0,0 0-37 0,6 10-25 16,-5-11 16-16,2 0-140 0,-2-2-96 0,2 1 31 16,0-1 25-16,1 0-60 0,7-6 23 0,3-2 26 15,-2 3 38-15,4-1-5 0</inkml:trace>
  <inkml:trace contextRef="#ctx0" brushRef="#br0" timeOffset="103260.35">23097 1881 310 0,'-1'0'240'0,"0"0"-9"0,0 0-36 16,0 0-21-16,0 0-3 0,1 2-4 0,0-1-9 15,1 1-13-15,1 1-3 0,-2 1 5 16,2 1 6-16,-1 0-14 0,0 2-7 15,1-2-3-15,2 13-19 0,-1 0-20 0,0-1 1 16,1 0 2-16,-4-4-4 0,5 3-1 0,-2-5-25 16,1-2-5-16,-3 1 15 0,2-2-22 15,4 3 14-15,-3-1-27 0,3-3-4 0,-5-3 12 16,3 1-20-16,-1-2 11 0,0-1-3 0,1 0-18 16,-1-1 1-16,3 0 13 0,-2-1-18 15,-5 0 9-15,0 0-11 0,7 0 10 0,13-11-3 16,-11 4-25-16,0-2-1 0,1-3 5 0,-1-2-8 15,0 0 2-15,-3 0-7 0,0-1-5 0,-2 5-2 16,2-2 16-16,0-2 10 0,-4 4-15 16,1 0 2-16,-2 3-6 0,0-2 9 15,0 1-5-15,1 2 1 0,-2 6 4 0,0 0-6 16,0-8 12-16,0 8 5 0,0-9-3 0,0 3-4 16,0 6 10-16,0-7-14 0,0 7 19 0,0-5-14 15,0 5-4-15,0 0 31 0,0-8-37 0,0 8 13 16,0 0 11-16,-2-7-9 0,0 8 18 15,0 1-2-15,1 1 8 0,-1 3 5 16,0-1 4-16,-3 8-2 0,1 1 3 0,2 0-13 16,-3 1 18-16,2-2-1 0,2-1-4 0,0 0-3 15,1-1-8-15,0-11 3 0,0 13-1 16,0 0 11-16,0-2-4 0,12 11-3 0,-6-10-4 16,0-3-1-16,1-3-7 0,6 1 1 15,-4 0-3-15,1-5 0 0,6 3-2 0,-3-4-1 16,-1-1 8-16,-5 0-6 0,6 0-2 15,3 0-1-15,16-13 2 0,-16 9-3 0,-4 1-36 16,1-4 7-16,-1-1 8 0,3-1 0 0,-3-3 1 16,-1 2 1-16,-1-2 1 0,-1 2-2 15,-2-2 0-15,4 2-1 0,-7 1-3 0,2 1 17 16,-2 1-26-16,-1 1 14 0,2-7-16 0,-2 4 12 16,0 3-10-16,-1-1 10 0,-1 0-10 15,-1 2 38-15,0 1-10 0,1-2-26 0,-1 2 38 16,0 4-21-16,0 0 0 0,0-7 1 15,0 7 5-15,0-7-13 0,0 7-5 0,0-8 16 16,-14-1-3-16,10 8 1 0,-1-1 19 0,-2 3-23 16,1 0-13-16,1 1 17 0,-1-2-1 15,-9 10-3-15,3-1 8 0,3 2-5 0,1-4 5 16,3 2-4-16,2-2 16 0,0 0-28 0,2-1 21 16,1 0-1-16,0-6-11 0,0 0 19 15,0 6-17-15,0-6-3 0,12 17 13 0,-7-15-6 16,8 6-16-16,1-4 29 0,5 1-16 0,1-2-5 15,-10 1-3-15,-1-2 12 0,-1-1 9 16,-1-1-1-16,0 0-2 0,-2 0-4 0,0 0-8 16,1 0-2-16,-2 0-12 0,-4 0 26 0,0 0-24 15,7 0 12-15,-7 0 12 0,7 0-12 16,5-12 9-16,-2 5-6 0,0-3-26 0,-3-3 31 16,0 5-5-16,-2 0-18 0,-1 0 33 0,-1 0-20 15,0 3 5-15,-1-3 8 0,-1 3-21 16,-1 1-6-16,1 0 35 0,-1 4-30 0,0 0 28 15,0 0-22-15,0-7 5 0,0 7-16 0,0 0 9 16,0-9-3-16,-11 1 34 0,9 6-28 16,-1 0 20-16,2 0-15 0,-1 1-4 0,0-1-4 15,-1 2-13-15,1 0 6 0,1 0 13 0,0 1-1 16,0 0 17-16,3 0-17 0,-3 0 0 16,2 1 8-16,2 0-2 0,0-1-26 0,-1 2 12 15,1 1 9-15,-1-1 6 0,3 1-11 0,6 5 20 16,1-4-6-16,-1 4-23 0,3 2 24 15,-2 0-7-15,-1-3-5 0,2 0-15 0,-2 1 29 16,0-1-18-16,-3 1 9 0,-2-1 2 0,0-3 4 16,-3 2-20-16,0-2 11 0,-1 2 9 15,0-2-11-15,-1-1-3 0,1 2 10 0,-2-1 4 16,0-5-8-16,0 0 9 0,0 7-14 16,0 0 35-16,0-7-54 0,-21 22-17 0,13-15 3 15,1-4-40-15,0 1-19 0,-2-1-15 0,2-1-55 16,1-2 15-16,0 0-107 0,6 0-121 15,0 0-28-15,-7 0 9 0,7 0 26 0,-7 0 25 16,1-9 14-16,6 6 16 0,3-1 20 0</inkml:trace>
  <inkml:trace contextRef="#ctx0" brushRef="#br0" timeOffset="103612.37">24014 1731 309 0,'2'-2'342'0,"-1"0"-46"15,1-1-48-15,0 2-19 0,0-1-10 0,-1 2 4 16,3 1-20-16,-2 1-16 0,-1 1 10 0,2 1-39 16,0 3 26-16,2 9-21 0,-1 1-17 15,0 1-16-15,-1-1 33 0,-1 3-13 0,1 1 0 16,-1 1-24-16,-2-11-29 0,0 5 0 15,0 3-4-15,0 0 0 0,0 1-5 0,0-3-19 16,0-3-23-16,0-1 13 0,0-2-6 0,0-3-11 16,0 1 1-16,11 13 4 0,-2-11-10 15,2-3-12-15,3 0-4 0,2-3-45 0,-3-2 9 16,5 3 1-16,-4-6-67 0,-3 3-28 0,-11-3-20 16,10 0-32-16,-1 0-37 0,-2 0-29 15,0 0 19-15,-7 0-261 0,7 0 35 0,4-12 30 16,-7 9 36-16,-1 1-6 0,-2-1 34 15,0 0 19-15,0 0 8 0</inkml:trace>
  <inkml:trace contextRef="#ctx0" brushRef="#br0" timeOffset="103838.66">24104 1942 825 0,'-3'0'376'0,"1"-3"-18"0,-2 3-36 15,2-2-42-15,1 0-34 0,-1 1 4 16,0-1-52-16,-1 1-18 0,3 0-17 16,0 1-8-16,4-2-34 0,-1 1-13 0,3 1-69 15,9-4-49-15,3-2-36 0,4 2-38 0,4-1-46 16,5 2 12-16,-5-4-210 0,5 4-115 0,1 1 39 16,2 0 35-16,-3 0 22 0,1 0-13 15,-16 2 12-15,8 0 39 0</inkml:trace>
  <inkml:trace contextRef="#ctx0" brushRef="#br0" timeOffset="104490.33">24415 1987 329 0,'-2'-2'305'0,"2"4"-18"0,-1-2-37 16,1 0-3-16,-2 0-39 0,2-2-10 0,2 4-2 16,-1-2-4-16,2 1-6 0,0-1-1 15,4 0 12-15,0 0-24 0,14 1 3 0,-11-1 7 16,7 0-20-16,5 0-22 0,2 0-10 0,1 0-14 15,1 0-6-15,0 0-22 0,-2 0 6 16,1 0-15-16,-1 0 2 0,-1 0-27 0,-3 0 4 16,-2 0-24-16,-5 0-11 0,0 0 1 15,-3 0 3-15,-2 0-19 0,1 0-2 0,-2 0-46 16,-7 0-20-16,7 0-21 0,-7 0-17 0,7 0-39 16,-7 0-28-16,0 0-29 0,9 0 17 0,-9-6-249 15,0 6 32-15,0 0 31 0,0 0 26 0,0 0 24 16,12-14 20-16,-12 13 25 0,-1 1-69 15,1-2 33-15,-2 1 19 0</inkml:trace>
  <inkml:trace contextRef="#ctx0" brushRef="#br0" timeOffset="105575.46">25456 1959 348 0,'0'0'279'16,"0"0"-42"-16,0 0-16 0,0 0-11 0,0 0-44 15,0-13-9-15,0 13 9 0,0 0-10 16,0 0-17-16,0 0-9 0,0 0 3 0,4-7 0 16,11 14-3-16,-1 2-4 0,3-1-22 15,2 2 23-15,2 2-20 0,-4 1-12 0,1 2 18 16,-1-2-27-16,-2 1-17 0,0 1 1 15,-2-2 0-15,-2 0-19 0,-1 0 17 0,0 2-7 16,-3-3-24-16,-5-3 7 0,1-4 3 0,0 0 12 16,-3 0-7-16,2-1 10 0,-2-1-4 0,0-3-16 15,0 0 10-15,0 0 2 0,0 0 1 16,0 0 4-16,0 0-19 0,-11 3 4 0,7-3-3 16,2-2-23-16,-2 0 17 0,0-2-1 15,0-1-5-15,2 0-12 0,-3-9 5 0,2 2-14 16,3 1-11-16,0 11 13 0,0-11 4 15,0-1-14-15,13-17-4 0,-4 15 1 0,2-1-20 16,0 1-15-16,4 1 0 0,-2 2-24 16,4 1-4-16,-5 0-34 0,4 2-10 0,-2 1-25 15,1 2-50-15,0 1-25 0,1 0 19 0,-3 1-270 16,0 3 32-16,-2 0-7 0,-1 0 26 16,1 0 22-16,9-2 25 0,-6 2 48 0,-4 0 33 15</inkml:trace>
  <inkml:trace contextRef="#ctx0" brushRef="#br0" timeOffset="106515.75">25995 2123 451 0,'-3'3'313'0,"2"-1"-29"0,-2 0-14 16,3 1-30-16,-2-1-43 0,0 1-13 15,4-2 9-15,-2 0-17 0,3 1-22 0,1 1-15 16,0-3 10-16,2 1-45 0,1-1-4 0,12-1-13 16,-9 1-11-16,5 0 15 0,3 0-22 0,2 0-8 15,17-13-7-15,-18 9 6 0,-2-3-11 16,2 2 3-16,-3-2 7 0,-2 0-19 16,-3-1 0-16,-1 3-24 0,2-4 25 0,-4-2-8 15,1 1-6-15,-2 2 2 0,-1-1-7 0,-2 1-18 16,0 2 0-16,-2-1 23 0,0 0-16 0,-1 1 3 15,0 0 7-15,-1 1-1 0,0-1-4 0,0 6-14 16,0 0 21-16,0-8-31 0,-10-2 28 16,5 7-15-16,0-1-5 0,-1 2 7 0,-9-3 14 15,0 5-25-15,9 0 21 0,-6 0-8 16,-18 10 13-16,10-3 10 0,1 2-16 0,1 3 10 16,-2 1-3-16,3-1-3 0,2 2-1 0,1 1 39 15,1-1-15-15,3 2 8 0,4-1 5 16,2 0-22-16,0 2 14 0,4-17-11 0,0 11 4 15,0-1-10-15,17 12 6 0,-7-12-3 16,3 1-8-16,1-2 1 0,4-4-3 0,2 2 3 16,4-3-24-16,-2-1 15 0,2-1 0 0,-12-2 0 15,6 0-13-15,4 0-8 0,1 0 14 0,1 0-4 16,24-12-15-16,-23 7-26 0,-1-2 27 16,-2 0-8-16,0 0 2 0,-1-3 2 0,0 0 2 15,-2-2 1-15,-1 2-9 0,-3-4 2 0,-1 2-5 16,1-1 6-16,-4 2 7 0,0-1-2 15,1-1 0-15,-5 2 11 0,-2 3-7 0,-2 0 0 16,0 2-21-16,-2 1 2 0,-1 0 21 0,0 5-2 16,0 0-1-16,-11-10 2 0,5 10 1 15,-1-1 0-15,-2 0-2 0,-10 6 2 0,9-5 0 16,-21 11 4-16,14-5 1 0,-4 3 13 16,6 1-22-16,0 0 0 0,1 2 1 0,2-3 4 15,3 1 0-15,2-3 0 0,4-2-7 0,-1 2 1 16,2-2-7-16,1-2 1 0,0-1 10 15,1-2 3-15,0 0 0 0,0 0 0 0,0 0-1 16,16 10-6-16,-12-11 1 0,3 2 0 0,1-2 1 16,-1 0 1-16,2 1 0 0,2 0 1 15,0 0 1-15,-1 0-2 0,10-10 2 0,-13 9-13 16,-1 0 3-16,0-1 1 0,1 1 10 16,-3 0-20-16,1 1 15 0,-1 0-20 0,-4 0 14 15,0 0-6-15,7 0 15 0,-7 0-1 0,24 18 1 16,-14-8 18-16,1 0-1 0,-3 3-1 0,-2 0-2 15,1 1 16-15,0 1-5 0,-2 2-3 16,2 0-1-16,-2-3 7 0,-4 8-3 0,3-5 3 16,-3 2-11-16,3-2 3 0,-3-2 0 0,4 2-7 15,-1-3-14-15,-2 3 20 0,1-9 1 16,-1 0-21-16,-1-1 22 0,1-1-1 0,-2-1-1 16,4-2-2-16,-1-1-76 0,2 0-17 0,0-2-3 15,1 0-17-15,0 0-24 0,-6 0-24 16,0 0-20-16,13 0-30 0,14-14 16 0,-16 6-143 15,-2-3-103-15,0 3 33 0,4-1-46 0,-3-1 50 16,0 0 27-16,-1 0 16 0,0 0 11 16</inkml:trace>
  <inkml:trace contextRef="#ctx0" brushRef="#br0" timeOffset="107701.3">26830 2048 397 0,'-2'-4'272'0,"0"0"-34"0,1 1-24 16,0 0-23-16,0 0-6 0,1 1-22 0,-1-1-9 16,0 1-22-16,1 0-20 0,-1-1 11 0,-1 1-5 15,2 2-7-15,0 0 8 0,0 2 4 16,0 1 3-16,-1-1-4 0,1 3-25 0,0 0 13 15,-1-1-13-15,1 3 2 0,0-1-24 16,1 1 16-16,-1 0 5 0,0 5-31 0,0 0-7 16,12 12-6-16,-7-8 14 0,-1-7-8 0,2 5-5 15,-2-4-11-15,-1-3-4 0,2-2-5 0,-2 0-2 16,1-2-3-16,0 1-4 0,0-2 17 16,1-1-4-16,0 1 13 0,0-1-5 0,0 0-3 15,-5-1-5-15,0 0-24 0,8 0-1 0,-2 0-20 16,-6 0-20-16,26-14 24 0,-14 4-10 15,-3 0-8-15,0-1 9 0,2-2-29 0,-5-1 2 16,1 2 0-16,1-1 4 0,-2 6 22 0,0-2-6 16,-4 1-4-16,1 2 22 0,-1 2-33 15,-1-1 31-15,0 1-5 0,0 0-10 0,0 1 13 16,0 0 4-16,0-1-8 0,-1 2 12 0,0-1-2 16,0 3 9-16,0 0-2 0,0 0-17 0,0 0 27 15,0-5-20-15,0 5 4 0,0 0-10 16,0 0 17-16,-5-9 10 0,3 10 1 0,2 1 15 15,-3 1-1-15,2 1 7 0,-2 0 8 16,0 0 0-16,1 3-14 0,-2 6-1 0,0-1 11 16,2-2-27-16,2-10 12 0,0 9 5 0,0 0 1 15,0-1 0-15,0-1-2 0,0 1-6 0,0-3-24 16,0 7 25-16,11 8 7 0,-2-9-23 0,-2-3-8 16,6-1 16-16,1-1 13 0,-3-2-4 15,1-2-6-15,-2-2-15 0,1 2 4 16,-1-2-6-16,-1 0-10 0,0 0 10 0,3 0 7 15,2 0-21-15,17-13-3 0,-14 5 2 0,-1 0 2 16,0-1 1-16,-2-1-10 0,0-1-3 0,-2 1 12 16,-2 0-19-16,0-3 10 0,-3 7 0 15,-3-2-19-15,0 1 2 0,-1 2 31 16,-1-2-1-16,0 2-23 0,1 0 13 0,-3 0 3 16,0 5 5-16,0 0 8 0,0-7 1 0,0 7-35 15,0-8 2-15,0 8 3 0,-14-16 6 0,11 12 22 16,1 0-6-16,-2 1-2 0,0-1 11 15,1 1-2-15,-2 1-10 0,2 0-8 16,1 2 17-16,-2 0 2 0,0-3 4 0,-1 4 0 16,5-1 0-16,0 0 2 0,-24 14-1 0,11-6 0 15,1 1-5-15,3 6 0 0,0-4 0 0,-2 1-2 16,8 0 1-16,0-2-1 0,2 0 12 16,1-1-8-16,0-1 5 0,0-8 15 15,0 6-11-15,12 15-1 0,-4-9 16 0,4-3-6 16,-1 1-12-16,1-2 1 0,2 0 6 0,2-4-29 15,1 1-4-15,0-1 22 0,-1-2 0 0,4 1 1 16,-5-3-21-16,-15 0 39 0,12 0-40 0,2 0 0 16,1 0 17-16,17-14 12 0,-18 9-16 15,0-3 8-15,-1 0-10 0,-1-1 0 16,-1-2 0-16,-2 1 0 0,0 2 1 0,-3 1-1 16,-2 0-8-16,-1 2 5 0,-2-1-5 0,1 2 10 15,-2-1 0-15,0 2-1 0,0 3-3 0,0 0 1 16,0 0 1-16,0-7-8 0,-12-1 9 15,9 6-1-15,-1 0-13 0,0 1 0 0,1 0-12 16,-1 1-10-16,2 0 15 0,-1 0-2 16,1 1-20-16,0 0 6 0,1 1 2 0,-1-1 32 15,1 1-26-15,1 0 39 0,1-1-38 16,1 3 23-16,0-1-17 0,1-1 27 0,3 1-1 16,-1-1 1-16,9 6-2 0,0-1-16 15,1 2 15-15,-1-1-1 0,-1-1-21 0,-2 0 21 16,-2 0-8-16,-1-2 26 0,-2 1-23 0,0-1-10 15,-3 0 18-15,1-1-12 0,-1 0 14 16,-1-1-3-16,1 1-23 0,-3-1 11 0,0-3-15 16,0 0-22-16,0 0-24 0,0 8-19 0,0-8-16 15,-14 11-36-15,9-8 15 0,-1-3-194 16,-3 1-116-16,2 0 33 0,1-1-26 0,-2 0 28 16,8 0 24-16,-8 0 20 0,2 0 43 0,6 0-3 15</inkml:trace>
  <inkml:trace contextRef="#ctx0" brushRef="#br0" timeOffset="108008.3">27697 1956 607 0,'1'-3'345'0,"-1"-1"-58"0,4 2-15 16,-4-1-33-16,2 1-25 0,0 2-34 0,-2 0 3 15,0 0-8-15,0 3 16 0,0 2-52 16,0 1-17-16,0-1-12 0,0 3-12 0,1 11 60 16,-1-9 0-16,0 6-13 0,0 1-13 0,0 4-1 15,0 0-22-15,10 24-21 0,-8-24 8 16,2-1-10-16,-1-1 3 0,3-1-33 0,-1-2 4 16,-1-1-41-16,0-5-6 0,0-1 0 15,5 1-80-15,-3-5-38 0,0-1-59 0,-1-3-57 16,-5-1 19-16,0 0-297 0,7 0 30 15,-7 0 34-15,16-10 40 0,-12 6 27 0,-1-2 24 16,0 1 21-16,-1-1 13 0,-1 1 1 0</inkml:trace>
  <inkml:trace contextRef="#ctx0" brushRef="#br0" timeOffset="108350.83">27723 2146 392 0,'-3'0'382'16,"0"-1"-62"-16,1-1-36 0,0 1-6 0,0 1-48 15,2-1-6-15,0 0-4 0,2 1-36 0,0 0 2 16,3-1-45-16,-1 2 10 0,0-2-32 0,4 0 20 16,-1 1-14-16,0 0-14 0,2 0-32 15,3 0-15-15,0 0 15 0,1 0-19 0,-2 0-20 16,9-8 9-16,-12 7-5 0,-1 0-14 0,-1 1-7 16,0 0 3-16,0 0-11 0,-6 0 5 15,0 0-14-15,7 0 6 0,-7 0 4 0,9 0 8 16,-2 0-2-16,11 17 33 0,-10-10-6 15,-1-1-5-15,-3 0-6 0,4 5-17 0,-2 0 0 16,-3-3-2-16,0 0 14 0,4 4-12 0,-3 0 5 16,-3-4-10-16,1 0-4 0,0-1-2 0,1 0-10 15,-3 0-19-15,2-2-7 0,0-2-29 0,0 0-20 16,0 1-44-16,-2-2-47 0,2 0-42 16,1-1 19-16,2-1-221 0,-2 0 31 0,-3 0 30 15,0 0 27-15,0 0-84 0,0 0 21 16,12-12 21-16,-9 7 75 0,0 0-22 0</inkml:trace>
  <inkml:trace contextRef="#ctx0" brushRef="#br0" timeOffset="108496.82">27994 2065 461 0,'-12'-10'301'0,"5"1"-42"0,-2 3-46 0,4 0-20 15,-1 3-33-15,-1 0-51 0,3-1-43 16,0 2-52-16,1 0 1 0,0-1-219 0,1 3-149 15,3 0 10-15,1 0 9 0,4 0-8 16</inkml:trace>
  <inkml:trace contextRef="#ctx0" brushRef="#br0" timeOffset="108938.77">28175 2144 607 0,'0'6'322'0,"0"-1"-27"0,0 4-36 0,1-2-21 16,0 0-34-16,-2 0-8 0,2 2-28 0,-1-1 1 16,0 3-26-16,0-1-22 0,0-2-8 0,0 0 2 15,0-1-11-15,0-7-11 0,0 8-8 16,0-8 0-16,0 6-6 0,0-6 7 16,0 0-9-16,0 7 26 0,0-7-13 0,0 0-9 15,0 0-41-15,0 0-4 0,7 6 20 0,-8-8-19 16,1 1-18-16,0-3-3 0,-2-3 38 15,2 2-7-15,-1-1-54 0,1 0 16 0,0 0-2 16,0 0-20-16,0 6 1 0,0 0 32 0,0-9 0 16,0 1-23-16,0 8 17 0,0-8-11 15,0 1 4-15,13-5-17 0,-9 8 27 0,8-3-12 16,-1 2 7-16,1-1-6 0,-1 4-1 0,0-2-2 16,-1 4 10-16,-10 0 0 0,9 0-15 15,16 11 11-15,-14-6 10 0,-2 0-2 0,2 4 27 16,-1 1-6-16,-2 2-2 0,-3-2-18 15,-1 4-4-15,-1-4 14 0,-2 0-14 0,-1-3 0 16,0-7-47-16,0 7 10 0,0-7-55 16,0 8-44-16,0-8-23 0,0 6-89 0,-12 2 22 15,10-6-269-15,1-1 27 0,-1 0 25 16,2 0 29-16,0-1 25 0,0 0 33 0,7-1 8 16,-1 0 23-16</inkml:trace>
  <inkml:trace contextRef="#ctx0" brushRef="#br0" timeOffset="109606.73">28630 2245 275 0,'4'-3'348'16,"-1"0"-55"-16,2-2-21 0,-2 1-19 16,-1-1-9-16,0 0-18 0,0-1-14 0,0 2 0 15,-2-1-3-15,0 1-21 0,-2-1-40 0,2 5-7 16,0 0-16-16,-12-10-24 0,7 8-21 0,-1 0 4 15,-2 2 18-15,0 2-42 0,-4-2 13 16,-19 10 1-16,9 0-17 0,4-1-10 0,4 4-8 16,-1-4-4-16,6 0-5 0,0 3-8 15,1 1 3-15,3-9 1 0,5 6 11 0,0-10-1 16,0 0-18-16,0 5-2 0,11 6 29 0,-7-8-5 16,2-2-15-16,0 1-25 0,1-2-1 15,1 0 1-15,2 0 18 0,3 0-36 0,0 0 22 16,22-10 4-16,-18 3-32 0,0-1 10 0,-5-1-1 15,3 0 7-15,-3 1-14 0,-2-1 11 16,1 1 5-16,-2 3-8 0,-6 0-4 0,2 1 14 16,-2 1 19-16,0 0-22 0,0 1 11 0,-1 1-28 15,-1 0 24-15,0 1 17 0,-1 0-30 0,0 0 5 16,1 4 5-16,0-1-2 0,-3 1 25 16,0 2-8-16,1-3-18 0,0 3 25 0,1 1-15 15,0 2 10-15,0 5-28 0,0 5 12 16,0 3 18-16,12 30-6 0,-7-25 21 0,0 0-3 15,4 5-2-15,-1-1-16 0,1 0 0 0,-1 0-2 16,2-1 5-16,-3-3-3 0,1 1-1 16,-2-3-9-16,-1 4 0 0,-1-5 28 0,-4-4-10 15,0-9 13-15,0 2-13 0,-17 19-4 16,6-20 0-16,-3-4-6 0,1-2 29 0,-6 1-12 16,-1-3 12-16,-3-4-8 0,11 0-25 0,-7 0 29 15,-24-11-2-15,21 5 1 0,0 0 9 16,1-4-1-16,3 3 12 0,-1-1 4 0,4-2-20 15,1-1 11-15,3 1 4 0,2-2-2 16,4 0 4-16,4 3-27 0,1 9 6 0,0-14-4 16,14-14 0-16,-4 11-11 0,2 2-3 0,5-2-21 15,2 0-4-15,1 3-32 0,3-1 2 16,-2 2 3-16,0 2-95 0,0-3-19 0,2 2-38 16,-2-2-47-16,1 4 24 0,2-3-234 0,-3-1-52 15,-1 2 45-15,2-3 26 0,1 4 20 16,3 1 24-16,3-2 47 0,0 2 0 0,5 2 48 15</inkml:trace>
  <inkml:trace contextRef="#ctx0" brushRef="#br0" timeOffset="110112.68">29695 2210 835 0,'3'-2'267'0,"0"0"-9"0,3-1-27 0,-5 3-14 15,2-2-17-15,-2-1-1 0,-1 1-22 16,0-3-36-16,-2 2-6 0,0-1 9 0,1 0-31 15,-15-5-20-15,5 2-13 0,-3 4 7 0,-4-2-22 16,-2 1-13-16,-1 1 24 0,2 3-21 16,-3-2-12-16,12 2 4 0,-6 0-16 0,1 0 10 15,-22 10-7-15,23-4-21 0,-1 0 17 0,2-1-12 16,0 2 20-16,3 3-15 0,3-2 12 16,3 0-11-16,1 0 37 0,0 0-5 0,3 1-7 15,0 0-34-15,0 4 18 0,15 16-13 0,-5-10 7 16,-3-2-2-16,5 3-4 0,0 1-16 15,-1-4 31-15,-2 3-13 0,1 4-4 0,-1-4-1 16,-1 3-1-16,-3-3 23 0,4 2-6 0,-5-2-2 16,-2 0-4-16,0-3-18 0,-2-11-2 15,0 3 6-15,-11 15-1 0,3-12-2 0,-3 1 3 16,-1-3-1-16,0-1-29 0,-2-4-50 16,-2 0-27-16,-2-2-44 0,10-3-33 0,-4 0 17 15,-2 0-190-15,1 0-114 0,-17-18 10 0,19 11 32 16,-3-1 26-16,6 1 25 0,1-5 23 0,-1 0 15 15,2-2-34-15</inkml:trace>
  <inkml:trace contextRef="#ctx0" brushRef="#br0" timeOffset="110634.4">29229 2435 383 0,'-1'-2'440'0,"0"0"-75"16,0 1 1-16,1-1-67 0,0 0-40 15,0-1-29-15,0 1-30 0,3 1-22 0,2 0-20 16,2-2-16-16,13-1-37 0,0 3-19 16,1-1-15-16,1-2-32 0,-11 4-16 0,8 0-7 15,6 0-13-15,21-13-24 0,-21 8 6 0,2-2 0 16,-2 3-8-16,-2 0 12 0,-1 0-8 0,-3 0-4 16,0 3 16-16,-8-2 8 0,-3 2 16 15,1-1 6-15,-4 0-1 0,0 1 19 0,0 0-6 16,-3 0 20-16,1 0-19 0,0 1-20 0,-2-2-2 15,1 2 14-15,0-1 8 0,-2 1-11 16,0 0 16-16,0 0 15 0,2 7-11 0,-6-3 22 16,4-1-29-16,0 1 10 0,-2 1-4 0,2 0-5 15,2 1 5-15,-2 1-7 0,0-2 39 16,0-5-9-16,0 0-8 0,0 12-14 0,16 15-7 16,-7-17-4-16,1-3 10 0,-2-2-2 15,5 2 8-15,2-3 2 0,1-1-22 0,-2-1 13 16,-14-2-20-16,11 0 4 0,-1 0-21 15,6 0-2-15,-2 0 6 0,18-12-19 0,-24 6 1 16,3-2 1-16,-1 1 1 0,-2 0-18 0,-3 2 7 16,-1 0-6-16,-4-2 4 0,2 3 1 0,-2 4-5 15,0 0 16-15,0-6-16 0,-21-10 2 16,6 8 6-16,-4 0 2 0,2-1 1 16,-3 4-10-16,-1-1 10 0,-1 0-39 0,2 2-15 15,0 0-26-15,6 4-17 0,-6-4-28 16,7 1-22-16,3 1-37 0,10 2 19 0,0 0-145 15,-7 0-124-15,7 0 31 0,-6 1 28 0,8 0 25 16,2 0 11-16,1 2 17 0,13 4 7 0</inkml:trace>
  <inkml:trace contextRef="#ctx0" brushRef="#br0" timeOffset="111305.03">29925 2331 416 0,'-3'0'338'16,"1"0"-13"-16,1 0-52 0,0 1 5 0,0-1-40 15,1-1-42-15,1 2-17 0,-1 1 3 16,4-2-39-16,-1 0 31 0,1 3-52 0,8 4 5 16,1 4 7-16,-2-3-48 0,5 1 15 0,-5 1-22 15,-2 4-5-15,5-1-11 16,-4-1-17-16,1 5 5 0,-3-3 26 0,1 0-36 15,0 0 7-15,0 1-16 0,-6-6 0 0,0-1-9 16,0-2-7-16,-1-1-1 0,-2-1-2 0,2-1 0 16,-2-1 89-16,0 0 3 0,0-2 8 15,0 0-2-15,0 0-15 0,-8-1 11 0,4-2-18 16,1 3 7-16,0-4-9 0,-1 0-6 0,1-1-13 16,1 1 5-16,0-1 0 0,0-2-15 15,2 0-7-15,0-1-5 0,0-5-13 0,13-12 1 16,-5 12-16-16,2-1-20 0,-1 3-21 0,3 3-33 15,1-2-3-15,1 5 4 0,1-2-91 0,-4 4-3 16,7 1-41-16,-7-1-36 0,4-3-24 16,-2 3 23-16,-2 2-275 0,0-1 16 0,0-5 34 15,-2 5 14-15,-2-1 28 0,-7 3 25 0,0 0 23 16,0 0 35-16,0 0-3 0</inkml:trace>
  <inkml:trace contextRef="#ctx0" brushRef="#br0" timeOffset="112393.16">30923 2159 385 0,'0'0'239'0,"0"-14"-25"0,0 14-17 16,0 0-10-16,4-28-19 0,-4 24-8 0,-2 1-11 15,2 2-27-15,-2-2-9 0,2 3-3 16,-2 0 1-16,4 3 3 0,-2 0 4 15,0 2 6-15,0 1-6 0,2 13-10 0,-2-9 28 0,0 4-11 16,7 21-7-16,-3-9-29 0,2-4 6 16,-1 2 9-16,4 1-5 0,-2 1-1 15,0-1-34-15,2 1 0 0,-2-3 3 0,-1 0-19 16,-1-4 5-16,-1-2-2 0,2 2-16 16,-3-7-17-16,0-4 0 0,-1 1-3 0,0-4 9 15,-2 0-27-15,0-1-5 0,2 0-19 0,-2-2-23 16,0-2-27-16,0 0-37 0,0 0-71 15,-2 0 18-15,2-3-194 0,0-1-67 0,0-1 12 16,0-3 31-16,2-13 16 0,-2 13 45 0,0-1 15 16,0-3 13-16</inkml:trace>
  <inkml:trace contextRef="#ctx0" brushRef="#br0" timeOffset="112824.72">30944 2217 380 0,'-1'-4'324'0,"0"1"-28"0,1 1-24 16,0-1-31-16,0 0-15 0,0-1-21 16,0 2-34-16,1-1-14 0,1-1-17 15,3 0-15-15,4-6-15 0,1 6-4 0,4-4-6 16,2 1-20-16,2 0 6 0,2 2 8 0,0 1-35 15,1-1 16-15,0 2-2 0,2-1-16 0,-2 2-4 16,4 2 15-16,-14 0-26 0,7 0-15 16,1 0-8-16,0 0 9 0,1 0 1 0,16 15 3 15,-21-9-19-15,-3 2 23 0,1 1-20 16,-6-1 11-16,3 1-14 0,-2 6 14 0,-8-6-10 16,0-1 13-16,2-1-2 0,-2 0-6 0,0 0-16 15,-15 14 27-15,5-11-12 0,-3-2 12 0,0 3-30 16,0-4 20-16,-2 0-4 0,-2 0-8 15,-1-1-16-15,0-1 16 0,-2 0-19 0,-1 2-27 16,2-4 7-16,2 0-34 0,0-1-6 16,3-2-17-16,1 1-8 0,7-1-13 0,-2 0-15 15,8 0-24-15,0 0-19 0,0 0 15 0,-7 0-91 16,1-6-76-16,10 6-77 0,-2-2 26 0,3-2-10 16,3 3 23-16,-2 0 9 0,13-3 29 15</inkml:trace>
  <inkml:trace contextRef="#ctx0" brushRef="#br0" timeOffset="113542.35">31527 2172 499 0,'-3'-3'290'16,"3"1"-26"-16,0 2-18 0,0-3-35 0,0 3-7 15,-2 0-26-15,2-2-27 0,-2 1 4 16,2 0 2-16,0 0-37 0,-2 0-19 0,2 0 1 15,0 1-7-15,0-1-26 0,0 2-6 0,0-1-5 16,0 2 15-16,0 1-3 0,0-1 14 0,0 1-29 16,-2 1 9-16,2 2 3 0,0-2 4 15,-1 4 5-15,-3 8-19 0,2-4-7 0,0 7-4 16,2-11-7-16,0 7 18 0,0 0-15 0,0 2 1 16,0 2-4-16,0 0-5 0,0 0 15 15,0-1-9-15,11 18-10 0,-7-20 4 0,4-2 1 16,-4 1-14-16,5-2-8 0,-3-1 10 0,4-3-5 15,1 3 0-15,-3-6-2 0,8 2-2 16,-7-2-1-16,0-4 22 0,-1 2 6 0,0-2-3 16,1 0-50-16,-3 0 2 0,2-2 29 0,-2 0-2 15,-1 0-1-15,3 0 6 0,-8 0-3 16,0 0-41-16,14 0 7 0,14-15 2 0,-15 7 10 16,-2-6-6-16,0 4-19 0,0-1 15 15,-1-1 14-15,-2-1-4 0,-3 0-2 0,1-2 7 16,-3 0 10-16,3 5-17 0,-1-5-23 0,-4 1 31 15,3 0-26-15,0-1 18 0,-2 3 3 16,0 0-13-16,-1 2 24 0,-1 1-16 0,2 0-3 16,-2 1-4-16,0 0 15 0,0 8-9 0,0-7-9 15,0-1 24-15,0-2-21 0,0-1 16 0,-16-10-11 16,9 11 9-16,3 3 2 0,-1 2-3 16,1 0-26-16,2 1 9 0,0 1 2 0,-1 1-7 15,1-1-23-15,0 3-3 0,0-1-2 16,-1-1-21-16,1 2 7 0,1 0-7 0,-1 0-21 15,0-1 5-15,2 0-5 0,-2 1-12 0,2-2-14 16,0 1-15-16,0 1-26 0,2 0 16 16,0-2-144-16,0 2-125 0,1 0 38 0,0 0 25 15,1 1-2-15,-2 0-12 0,0 0-3 16</inkml:trace>
  <inkml:trace contextRef="#ctx0" brushRef="#br0" timeOffset="114380.3">31965 2424 262 0,'0'-1'227'16,"-2"-1"-35"-16,2 2-24 0,2-1 3 0,-4 0-32 16,4 0-23-16,-2-1 8 0,0 2-5 15,0-2-15-15,0 2-16 0,0 0 4 0,0 0 2 16,0 1-21-16,2-1-3 0,-2-1 3 0,0 1-18 16,2 1 13-16,-2-1-1 0,0 0 2 15,0 0-7-15,0 0-17 0,0 0 4 0,0 0 1 16,0 0-22-16,0 0-1 0,0 0 16 0,0 0 4 15,0 0-24-15,0 0 23 0,0 0-21 16,0 0 12-16,0 0 6 0,0 0-19 0,0 0 0 16,17 12 8-16,-17-10-7 0,2-1 20 0,-2 2-9 15,2-1 0-15,-2 1 9 0,2-3-27 16,0 2 10-16,0 1 5 0,-1 1-11 0,1 0 16 16,-2 1-15-16,2 0 18 0,0 12-16 0,0 1 17 15,1-1-8-15,0 0 14 0,-1 4-1 16,-2-1 3-16,4 1-21 0,-2 1 19 0,-2-5-25 15,0 3 16-15,0-6-1 0,0-1-9 0,2-2-8 16,-1-2-14-16,0-1 7 0,-1 0 15 16,0-8 1-16,0 0-9 0,0 9 15 0,0-2-17 15,0-7-8-15,0 8 4 0,0-8 0 0,0 7-5 16,0-7-8-16,0 0-3 0,0 5 9 16,0-5 2-16,0 0-11 0,0 0-18 0,5 7-37 15,-3-9-15-15,0 2-24 0,1-3-31 0,-1 0-67 16,0 0 18-16,-2-1-211 0,3 1 30 15,-1 2-80-15,0-2 28 0,0 0 52 0,-1-1 11 16,1 2 37-16,0-1 5 0</inkml:trace>
  <inkml:trace contextRef="#ctx0" brushRef="#br0" timeOffset="114959.15">32057 2718 222 0,'0'-1'331'0,"-2"0"-49"16,2-1-32-16,0 2-41 0,-2-1 4 15,2-1-35-15,0 1-10 0,-2 0-7 0,2-2-14 16,0 2 1-16,0 0-21 0,0 0 8 0,0 0-26 15,-2 0 21-15,2-4-30 0,0 4 1 0,2 0-13 16,-2-1 12-16,0 1-43 0,0-1 6 16,0 1-2-16,-2-1 2 0,2 0-16 0,0 0-5 15,0 1 5-15,0 0-4 0,2 1-17 16,-2-3 33-16,0 3-32 0,0-2 0 0,0 2 4 16,0-2-7-16,2 2 2 0,-2-1-16 0,0 1 5 15,2-2 24-15,-2 1-39 0,4 0 21 16,-4 1 7-16,3-3-2 0,1 2-9 0,0 0-1 15,2 0-4-15,0-1 13 0,0 2-27 0,-1 0 22 16,2 0-26-16,0-2 14 0,0 2-16 16,-7 0 29-16,8 0-21 0,-1 0 7 0,5 0-13 15,13 10 11-15,-17-7-14 0,1 1-1 0,-3 1 10 16,0-1 1-16,0-1 18 0,5 5-41 0,-4-2 18 16,0-1 26-16,-7 0-24 0,5 0-10 15,-3 0 16-15,0-3 6 0,-2 3 6 0,0-2 17 16,0-3-22-16,0 0 1 0,0 7 27 15,-11 10 0-15,4-9-5 0,0-2-4 0,0 0 9 16,-7 0-6-16,-1-2 2 0,-1 3-5 0,1-3-2 16,-1 2-3-16,1-3-77 0,-4 0-16 15,6-2-35-15,13-1-27 0,-12 0-19 0,3 0-53 16,1 0 20-16,8 0-202 0,-9 0 30 0,9 0-119 16,-10-11 28-16,10 9 60 0,3 2 43 15,1-3 13-15,1 1 38 0</inkml:trace>
  <inkml:trace contextRef="#ctx0" brushRef="#br0" timeOffset="120112.32">929 3667 509 0,'0'0'223'0,"0"0"-26"0,0 0-12 0,13 0-16 15,-13 0 9-15,0 0-19 0,0 0-2 0,25-8-2 16,-27 9-17-16,4 1-9 0,0 0-21 15,-2-2-1-15,0 2 2 0,-2-1-22 0,2 0-12 16,-2 1 7-16,2-1-1 0,0 1-17 0,-5 1-5 16,-2-2 5-16,3 1-15 0,-1-1-10 15,-1 3 6-15,-1-4 5 0,-2-3-19 0,4 3 28 16,5 0-12-16,-8 0 0 0,-7-10-21 0,7 6 20 16,1-4-11-16,-1 1 14 0,5-1-19 0,-2-1 17 15,-2 2-17-15,5-1-6 0,0 1-14 16,2 7-6-16,0-7 6 0,0 0 5 0,0 7-7 15,19-14 13-15,-11 10-9 0,-1 0 2 0,5 2-1 16,0 2 1-16,-12 0-12 0,12 0-9 16,14 14 15-16,-11-4 14 0,-5 0-18 0,1 5 17 15,1-1 9-15,-1 3-15 0,1-2-6 0,-7 2 18 16,1-3 1-16,-4 2-17 0,-2-8 13 16,0 4-27-16,0 1 23 0,0 1 1 0,-16 13 2 15,9-16-23-15,-2 1 29 0,-3-2-3 0,2 0-3 16,-1-3-7-16,3-2 0 0,-5 2-25 15,1-2 34-15,0 0-18 0,-2-2 14 0,3-2-13 16,-2-1-2-16,13 0-4 0,-11 0-10 0,-1 0-6 16,3 0 4-16,-6-14-6 0,7 10-19 15,2-3 21-15,0 2-24 0,6-3 9 0,0 2-9 16,-3 0 23-16,3 6-17 0,0-6 37 0,0 0-24 16,0 6-1-16,0-8 10 0,15-5-9 15,-7 7 22-15,-1 2-19 0,3-2 5 0,-1 3 10 16,1 0 6-16,-2 3 1 0,3 0-11 15,1 0 4-15,-12 0 18 0,11 0-10 0,16 13 4 16,-16-5 20-16,5 0-7 0,-5 1-22 0,1 1 30 16,-3 0 12-16,1 1-11 0,-2-1-35 15,-1 0 11-15,-3-2 0 0,4-4-2 16,-7 2-8-16,5 0-16 0,-6-1-12 0,6-5-9 0,-4 2-42 16,6-2-28-16,-8 0-38 0,14-9-38 15,-9-1 16-15,3 3-264 0,-1-6 31 0,0 4 29 16,2-3-13-16,-4 2 34 0,1-4 39 15,-4 1 11-15,0 3-7 0</inkml:trace>
  <inkml:trace contextRef="#ctx0" brushRef="#br0" timeOffset="120828.5">1041 3485 252 0,'-11'-6'261'0,"0"2"-34"16,-1 0-24-16,-3 1-19 0,8 3-33 0,-5 0-29 16,-1 0 13-16,-3 0-24 0,-1 0-4 15,1 0 10-15,1 0-29 0,-22 15-2 0,19-7-11 16,-2-1-16-16,5 0 5 0,-2 0 11 0,-1-1-17 15,3 5 9-15,1 2 18 0,-1 0-27 0,-2-1 3 16,2-1-5-16,-3 6 6 0,9-3-7 16,-4 1 20-16,1 3-27 0,1 2 2 0,-1 0 25 15,1 2-34-15,5 1 8 0,0 1 11 0,-2 0-6 16,6-3-6-16,-1 6 13 0,2-4-19 16,1-12-1-16,0 6 7 0,0 1-6 0,0 2 18 15,15 21-24-15,-10-17 23 0,2-5-2 16,1-1 1-16,4-2-7 0,5-1 16 0,0 2-8 15,-2-3-4-15,6-1 21 0,1-2-41 0,-2-3 18 16,4 4 0-16,1 0 6 0,1-6-24 0,2-1 5 16,0-2-5-16,-15-3-4 0,9 0 13 15,4 0-22-15,2 0 0 0,26-11-2 0,-25 6-7 16,-4-1 9-16,-3-1-12 0,-1 0 14 16,-1 0 2-16,2-3-28 0,-1 4 6 0,-1-7-6 15,0-1 27-15,1 3-37 0,-1-2 23 0,-3 1 1 16,0-2-14-16,-2 0-11 0,-2 3 17 15,4-4-4-15,-4 2-15 0,-4-2 14 0,0-2-12 16,1-1 22-16,-2 3 17 0,-2 1-9 0,-3-4-9 16,2 0-5-16,-3 0 20 0,0-1-4 15,-1 2-6-15,-1 8 3 0,0-4-8 0,0-4 12 16,-15-16 2-16,4 15 4 0,0 0-29 0,-2 0 12 16,-2 1 11-16,-1 3-5 0,-3 1 8 0,-6-3-20 15,0 2 10-15,2 3-6 0,-1 7-2 0,2-1-9 16,-1 3-6-16,12 2 11 0,-5 0 8 15,-1 0-8-15,-21 14 8 0,21-6-24 0,-3-3-8 16,5 6 5-16,-1 1 2 0,5-2-64 0,-2 1-19 16,-2-2-14-16,7 0-15 0,2-3-30 15,0-1-37-15,4-1-33 0,6-10 21 0,4 6-269 16,5-4 7-16,3 3 38 0,1-8 23 0,10 2 63 16,-4 1 4-16,2-5 26 0,-6 8-7 15,0-2 45-15</inkml:trace>
  <inkml:trace contextRef="#ctx0" brushRef="#br0" timeOffset="121486.39">1886 3485 219 0,'2'-2'275'15,"-4"-1"-34"-15,2 1-47 0,0-1-19 0,0 1 4 16,0 0-12-16,0-1-3 0,0 2-9 16,0-1-7-16,0 0-15 0,2 1-29 0,-2-1 11 15,0 1-12-15,0 1-9 0,-2 0 13 0,2 0 16 16,0 1-6-16,2 2 8 0,-2 1-17 16,2 0-12-16,-2 2-10 0,0 2-7 0,6 10 73 15,0 3 0-15,-1 3-8 0,1 2 8 16,1-2-21-16,2-1-3 0,0 1-10 0,-2 1-10 15,1-2-7-15,1 0-14 0,-1-2-20 0,-2 1-5 16,2-3 1-16,-2-2-12 0,0 0 8 0,-1-1-8 16,-1-2-4-16,0-5-14 0,-1 0 6 15,-1-2-14-15,0-1-21 0,0-1-17 0,1-1 5 16,-2-1 0-16,1-1-81 0,-2-1-48 0,0-1-17 16,0 0-35-16,0 0-37 0,0 0 22 15,2-10-205-15,-2 5-65 0,-1 0 11 0,2 0 37 16,-1 0 27-16,-1-3 25 0,0 1 48 15,1 7-7-15,0-12 24 0</inkml:trace>
  <inkml:trace contextRef="#ctx0" brushRef="#br0" timeOffset="121940.66">1907 3589 785 0,'-5'-2'250'0,"1"-1"-16"0,-1-1-7 16,0 1-33-16,3-1-26 0,1-1-10 0,-1 0-1 16,0 1-27-16,2-1-14 0,0-1 1 0,1 1-19 15,-1 5 3-15,10-17 7 0,3 4-3 16,0 3-27-16,6-1 21 0,-5 3-15 0,8-3 21 15,-3 2-26-15,2 0-23 0,0 1 7 0,0 3-24 16,2 0 15-16,-2 3-5 0,-9 2-11 16,1 0-3-16,20 14-5 0,-16-3 37 0,-6 0-13 15,0 3-16-15,0 1-6 0,-2-1 35 0,-4 1-2 16,-1 2-6-16,-4-4-6 0,0-1-10 16,0-3 7-16,0 2-7 0,-13 11-20 0,6-9 11 15,-4 0-20-15,1-2 20 0,-2-4 7 0,-3 2-23 16,1-2 14-16,-2-1-28 0,7-1 0 15,-8-2-31-15,4 1-28 0,1-2-21 0,3 1-12 16,1-3-11-16,0 0-14 0,0 0-9 0,3 0-3 16,5 0-26-16,0 0-15 0,-8 0-28 15,8 0 20-15,-6 0-81 0,6 0-92 0,-8 0-53 16,8 0 8-16,0 0 37 0,-7 0 25 16,8-1 13-16,0-2 1 0</inkml:trace>
  <inkml:trace contextRef="#ctx0" brushRef="#br0" timeOffset="122366.03">2475 3507 408 0,'-5'-2'315'0,"3"-3"-32"15,-1 3-24-15,1-1-20 0,0 0-5 0,0 2-24 16,1-2-10-16,-1 0-15 0,2 2-18 0,-2 0-19 16,2-2-19-16,-1 3 6 0,2 2-15 0,1 0 9 15,-1 2-13-15,0 2 34 0,0 0 13 16,2 16-16-16,0 2 19 0,1 0 5 0,-1 2-16 15,2-1-22-15,-1 3 5 0,-1-1-8 16,3-2-27-16,-2-1 3 0,-2 0-24 0,5-2 5 16,-5 1-12-16,2-8-4 0,0 1-11 0,-1-6-2 15,-3-10-18-15,0 8-27 0,0-2-18 0,0-6-29 16,0 0-31-16,0 7 7 0,0-7-116 16,6 8-27-16,-6-9-44 0,2-2 24 0,-2 0-202 15,2-2-88-15,-1 2 36 0,1-4 39 16,5-6 28-16,-2 4 31 0,2-6 10 0,-1 2 30 15,2 1 38-15,-1-1 10 0</inkml:trace>
  <inkml:trace contextRef="#ctx0" brushRef="#br0" timeOffset="122786.13">2782 3577 563 0,'1'-2'366'0,"3"0"-56"16,-3 0-54-16,0 2-1 0,0 0-20 15,-2 2-4-15,-3 0-60 0,1 0 9 0,-9 7-36 16,0 0-16-16,-2 0-8 0,1 2-5 16,-3-2-40-16,3-2-4 0,1 0 10 0,-2 0-7 15,4-2-26-15,-6 3 3 0,6-3 5 0,1-1-21 16,1-1 24-16,4-1-1 0,-1 0-27 16,1 0-10-16,1-1 6 0,1 1-13 0,-2-1-3 15,3 0 5-15,-1-1-16 0,2 1-4 0,0-1 11 16,0 0 11-16,-2 0-12 0,4 2-12 0,0-2 1 15,1 0 10-15,1 0-7 0,0 0-11 16,1 3 29-16,1-2-18 0,0 0 9 0,1 2 7 16,8 1 28-16,1 1-36 0,1 2 24 15,0 1 0-15,-1-2-2 0,-1 0-5 0,2 1-8 16,-2 0 7-16,-2-1-1 0,3 0 23 0,-6 0-5 16,-2-1-15-16,5 3-4 0,-4-3-11 0,-2 0 0 15,-2-3 24-15,-1 2-3 0,1-1-51 16,-2 0-3-16,-1 0-25 0,1-1-28 0,0 0 4 15,-1 1-24-15,-1-3-26 0,2 1-30 16,-3 0 13-16,0-1-179 0,0 1 27 0,0-2-163 16,-3 1 33-16,3-2 49 0,0 0 25 0,0-1 22 15,1 3 46-15,3-4-16 0</inkml:trace>
  <inkml:trace contextRef="#ctx0" brushRef="#br0" timeOffset="123372.15">3086 3568 272 0,'0'-4'413'16,"0"0"-63"-16,-2 3-67 0,1 1-1 16,0 0-12-16,1 1-30 0,0 2 7 0,-2 1-30 15,2 2-13-15,2 1 16 0,-2 0-26 0,3 11-11 16,-3-9-4-16,6 19-23 0,-3-10-16 0,0-1-2 15,1-1-17-15,-3-6-20 0,1 3-5 16,1-5 2-16,-2-1-10 0,0 0-10 0,0-3-2 16,1 1-19-16,-1 0 2 0,-1-1 2 0,1-1-14 15,-1-3-16-15,0 0 5 0,0 0-4 16,0 0-9-16,0 0 2 0,0 0-4 0,-10 11 5 16,7-13-19-16,-1 0 8 0,1-2-8 15,-1 1-9-15,-4-9-10 0,0 0 1 0,1-2-12 16,1-1-6-16,0-1-5 0,0-1 9 0,2-1 5 15,2 1 2-15,1-1 2 0,0 4-2 0,1 7-12 16,0-4-1-16,0 0-1 0,11-15 19 16,-2 12-11-16,-1 3 7 0,-1-3-2 0,1 4 9 15,1-1 1-15,-1 0 0 0,7 2-3 16,-7 3-2-16,4-3 13 0,0 3 2 0,-1 1 1 16,-2 2-2-16,1 2-2 0,-10 1 0 0,7 0 16 15,17 10 17-15,-8-1-6 0,-3 7 23 0,-2 0-10 16,1 2 17-16,-1 2-12 0,-2 1-3 15,0-1 12-15,1 1-5 0,-6 0-7 0,4-1 4 16,-5 2 5-16,1-5-20 0,-1 1 4 16,2-2-4-16,-2-5 1 0,-1-1-7 0,-2-2 1 15,0-1-4-15,2-1-12 0,-2-2-12 0,1 0-23 16,-1-1-27-16,2 1-23 0,-1-1 9 16,-1-3-67-16,0 0-20 0,0 0-27 0,0 0-17 15,0 0-36-15,0 0 21 0,0 0-243 0,0 0-26 16,0 0 35-16,5 9 31 0,-5-10 39 15,1-2 10-15,0 2 54 0,-1-1-4 0,-1 0 12 16</inkml:trace>
  <inkml:trace contextRef="#ctx0" brushRef="#br0" timeOffset="123678.49">3076 3693 774 0,'-3'0'336'0,"2"-1"-58"0,1 1-11 16,-1-1-22-16,2 0-16 0,1 0-30 15,0-1-22-15,0 2-21 0,4-3 21 0,-1 3-16 16,0-2-20-16,2 1-35 0,7-5-11 0,-2 2-9 15,5 0 8-15,-2 1-30 0,0 1-14 0,-5 0-26 16,-1-1-36-16,7-2-26 0,-1 3-44 0,-3-2-51 16,-2 2-27-16,-2-1 14 0,-2 3-287 15,1-3 13-15,-1 2 40 0,-2 1 6 0,0 0 29 16,1-2 14-16,-5 2 9 0</inkml:trace>
  <inkml:trace contextRef="#ctx0" brushRef="#br0" timeOffset="124286.49">3745 3641 376 0,'-4'0'316'0,"1"1"-42"16,-1-1-37-16,0 1 14 0,3-1-11 16,-3 2-32-16,1-2 13 0,1 0-24 0,-1 0 17 15,1 1-32-15,1-1-20 0,-1 0-18 0,1-1-15 16,3 1-15-16,0 0-11 0,3 0 46 16,1-2 1-16,11 1 12 0,4 0-25 0,-11 1-12 15,24-6-11-15,-5 3 1 0,3 0-9 0,-1-1-15 16,2 0-8-16,1 1-15 0,2 1 5 15,1-1-10-15,1-1-18 0,1 2 0 0,0-3-4 16,0 2 3-16,-1 0-8 0,0 2-5 0,-2-1-1 16,0 1-3-16,-4-2-12 0,3 1 1 15,-3 0-14-15,-5 1 6 0,-2-1-14 0,-3 1 0 16,-4 0-2-16,-4-1 2 0,-3 1-6 0,-4 1-16 16,0-2-10-16,-2 2 5 0,-5 0-33 15,0 0 15-15,0 0 0 0,0 0-36 16,0 0-24-16,7 0 10 0,-1 2-24 0,-7-2 8 15,0 3-32-15,-1-3-12 0,-1 0-48 16,1 0 18-16,0 0-201 0,-1 0-64 0,1-3 42 16,-2 1 38-16,-1 0 25 0,2 0 24 0,0 1 19 15,0-2 14-15,-1 0 13 0</inkml:trace>
  <inkml:trace contextRef="#ctx0" brushRef="#br0" timeOffset="124722.36">4324 3401 247 0,'-3'0'313'15,"1"-1"-47"-15,0 1-7 0,2 1 10 0,-2 0-7 16,4 0-33-16,1 1-22 0,-1-1-4 15,3 2-11-15,1 0 5 0,7 2-20 0,4 2-29 16,0-1-15-16,2 0-15 0,-2 0 17 16,3 1-12-16,0 0-19 0,2 2 6 0,-1-1-20 15,3 2 2-15,-1-2-10 0,-1 1 5 0,-1 0-39 16,2 0-5-16,-1 1-4 0,-3-1 1 16,0 2 10-16,-3-1-6 0,0 0-9 0,-2-1 13 15,-3 2-14-15,-1-1-18 0,-5-1 8 0,-2 1 8 16,-3-2-15-16,0-1 8 0,0-7 3 15,0 11 11-15,-16 13-27 0,4-11-6 0,-3 0 11 16,-2 0 7-16,-1-1 3 0,-3 0-10 16,-3 0-23-16,0-1 13 0,-1-1-2 0,-2 0-71 15,1-1 5-15,-2-2-58 0,2 1-8 16,0-3-18-16,4 0-41 0,0 0-11 0,4 0 20 16,0-4-246-16,1 3-21 0,6-2 24 0,1-1 33 15,4-1 23-15,0 0 28 0,2 0 19 16,0 0 12-16,4 0-25 0</inkml:trace>
  <inkml:trace contextRef="#ctx0" brushRef="#br0" timeOffset="127976.42">5391 3409 439 0,'0'-13'233'15,"0"13"-29"-15,0 0-8 0,0-12-9 0,-27-5-15 16,26 13 1-16,1 2-29 0,-1-2-12 0,0 0 9 16,0 1-29-16,1 3-15 0,0-2 2 0,0 4 6 15,0 0 5-15,2 1 13 0,-2 4 8 16,4 10-14-16,-4-6 21 0,5 26-25 0,0-10 16 15,-2 0-14-15,1 2-12 0,-1 3-11 16,2-5 31-16,-2 1-14 0,1-2-8 0,-1-3-21 16,1-1 7-16,-2 1-22 0,0-5-1 15,0-5 0-15,-2-3-6 0,1-3-6 0,0 0-13 16,0-1-2-16,-1-2-1 0,2-1 27 16,-2 1-8-16,0-1-4 0,1-2-3 0,-1 0-7 15,0-1-7-15,0 0 3 0,-1-3-7 0,1 0 2 16,-1 0-14-16,1-2-14 0,-2-1 8 0,1 0-9 15,-2-12-6-15,0-2-24 0,0 0 23 0,1-2-9 16,-1 2-5-16,1-4 3 0,-2-1-8 16,3 2 12-16,1 2 6 0,-2 2-30 15,2 9 7-15,0-3 36 0,0-2-12 0,0 3 13 16,0 0-15-16,0 3 12 0,0 1-22 0,0-1 10 16,0 2 2-16,0-1-1 0,15-11 3 0,-11 7-7 15,0 4 6-15,2-4-7 0,2 5 10 16,-2-1 10-16,4-3-18 0,3 3 6 0,-1-4-1 15,4 5-11-15,-6 5 16 0,0-1 11 0,-10 3-14 16,14 0 21-16,17 11-33 0,-16-5 33 0,2 3 0 16,-2 4-18-16,-1-3 10 0,-1 4 12 15,2-3-2-15,-3 4 3 0,2 0-6 0,-2 0 5 16,-1 0 3-16,1 1-12 0,-2 1 14 0,-1 0 6 16,1 1-11-16,-3 0 10 0,-1 2-3 15,1-1-5-15,-1-1-3 0,-5 0 9 0,3 0-9 16,-1 0-2-16,0-3 6 0,-3 0-7 0,1-3-5 15,-1-3 6-15,0-9-4 0,0 9-8 0,0-2 3 16,0-1 2-16,0-6-13 0,0 8 0 16,0-2-20-16,0-6-15 0,0 6-39 0,0-6 1 15,0 7 9-15,0-7-51 0,0 0-62 16,13 8-16-16,-10-9-20 0,-2 0-31 0,4-2 22 16,-3 0-208-16,2 1-56 0,-1-2 61 15,-2 0 11-15,1 2 50 0,-1-1-9 0,1-1 46 16,-1-1 8-16,-1 3 41 0</inkml:trace>
  <inkml:trace contextRef="#ctx0" brushRef="#br0" timeOffset="128397.84">5531 3662 646 0,'-3'0'351'0,"0"0"-26"0,2 0-26 16,-1 1-35-16,-1 0 10 0,1-2-41 0,1 0-12 15,1 1-33-15,0-1-17 0,1-1-18 16,0 0-1-16,2 0-6 0,0 2-35 0,2-3 12 15,9-4-1-15,0 1-20 0,5-2-1 16,-2 2-16-16,2-1 7 0,1 2-24 0,-1-1-4 16,2 1-11-16,0 0 5 0,-2 0-16 0,0 1-7 15,-2 1 10-15,0 2-23 0,-6-3-1 0,1 4-13 16,-6 0 7-16,1-3-24 0,-2 3 3 0,0 0-35 16,0 0-10-16,-2 0-4 0,1-2-3 15,-3 2-20-15,1 0-10 0,1 0-17 0,0 0 3 16,-3 0-8-16,2-2-15 0,-2 2-17 15,0 0 13-15,0 0-117 0,0 0-56 0,0 0-126 16,-2 0 15-16,0 1 25 0,0 0 24 0,0-1 19 16,-2 2 39-16,1-1-23 0</inkml:trace>
  <inkml:trace contextRef="#ctx0" brushRef="#br0" timeOffset="130134.1">6681 3425 293 0,'0'0'247'0,"0"0"-60"0,0 0-11 15,-13 0-27-15,13 0 21 0,0 0-14 16,0 0-1-16,0 0-13 0,0 0-4 0,0 0 1 16,-26 21 2-16,25-22-23 0,0 2 1 0,1-1-9 15,0 0 6-15,0 0-11 0,1 0-8 16,1 0 6-16,1-1-6 0,1 1-8 0,3 0 14 15,10-3 9-15,-6 3-13 0,6 0-11 0,6 0-5 16,28-7 4-16,-20 5-30 0,-3-3-3 16,6 2-6-16,-1 3 28 0,2-3-8 0,-20 3-17 15,8 0-1-15,3 0-37 0,-2 0 16 0,1 0-15 16,-2 0 25-16,-3 0-47 0,-5 0-5 16,-1 0-14-16,-3 0-19 0,-3 0-4 0,-2 0-11 15,-6 0-25-15,8 0-22 0,-8 0-15 0,0 0-54 16,0 0 13-16,9-9-264 0,-10 9 32 15,-3 0 26-15,-1 0-21 0,1-1 42 0,-4 1 16 16,-9-2 3-16,9 2 34 0</inkml:trace>
  <inkml:trace contextRef="#ctx0" brushRef="#br0" timeOffset="130480.13">6710 3613 467 0,'-2'1'321'15,"1"1"-37"-15,0-1-14 0,1 0-16 16,0 1-27-16,0-1-27 0,2 1 9 0,1-1-13 16,1-1-20-16,1 0-25 0,3-1 27 15,13-1-36-15,-11 2-6 0,4 0-22 0,5 0-24 16,2 0 9-16,2 0-26 0,1 0-7 0,0 0-7 15,1 0 2-15,1 0 8 0,27-8-33 16,-27 8 4-16,-1 0 2 0,-1-1-4 0,2 1-5 16,-3-2-13-16,-15 2-8 0,2 0-21 15,0 0-15-15,0 0-23 0,-1 0-6 0,-2 0 0 0,-1 0-6 16,-6 0-11-16,10 0-27 0,-10 0 5 16,7 0-28-16,-7 0-27 0,7 0 12 0,-7 0-81 15,0 0-160-15,0 0-48 0,0 0 44 16,6 0 6-16,-1-9 25 0,-7 7 13 0,1-1 40 15</inkml:trace>
  <inkml:trace contextRef="#ctx0" brushRef="#br0" timeOffset="131088.58">6969 3246 357 0,'-4'-4'275'0,"2"0"-13"0,0 0-23 16,-1 1-18-16,1 1-10 0,0 0-12 15,-1-1-30-15,0 0-4 0,2 1-20 16,-1 2 0-16,0-3-15 0,2 0-9 0,-2 2-9 16,2-1-24-16,0 2 3 0,0 0-4 0,2 0 1 15,1 2 18-15,1-1-1 0,1 2 12 16,11 2-27-16,1 1-10 0,2 2 24 0,3 1-22 16,0-2 16-16,1 2-15 0,1 0 3 0,0 0-17 15,-1 1-16-15,0 1-15 0,1-1 3 16,-2 0-5-16,-2 1 1 0,2 1 4 0,-1-2 3 15,-2 2-35-15,0 1 15 0,-4-1-14 0,2 2 35 16,1-4-4-16,-6 2-5 0,-3 0-22 0,1-1-1 16,-1 0-17-16,-3-3 15 0,-1 0 11 15,3 4-17-15,-6-2 1 0,-2-10-3 0,0 10 21 16,0 0-16-16,0 1-13 0,-14 17 1 16,7-13 11-16,-3 1 6 0,-1-1 10 0,-2-1-19 15,0 1 17-15,-1-2-28 0,-2 0 27 0,-1-2-21 16,-6 2 27-16,1 2-23 0,0-4 5 15,-2-1-8-15,0 1 10 0,-1 0 3 16,2 1-13-16,0-1-1 0,0 0-25 0,0-1 2 16,0 0-65-16,6-1 10 0,-1-1-26 0,4-1-21 15,-2 0-14-15,9-3-11 0,-1-2-24 16,3 0-38-16,-1-2 19 0,2 0-268 0,3 0 10 16,1 0 38-16,0 0 41 0,0 0 37 0,0 0 2 15,0 0 32-15,0-7-6 0</inkml:trace>
  <inkml:trace contextRef="#ctx0" brushRef="#br0" timeOffset="138264.77">8067 3313 272 0,'0'-17'232'0,"0"17"-12"15,-10-33-15-15,10 28-14 0,0-1-9 0,-2 0 6 16,3 2-3-16,-1 4-9 0,0 0-18 15,0 0-4-15,0-7-10 0,0 7-26 0,0-6-12 16,0 6-16-16,0 0 0 0,0-8-12 16,0 8-4-16,2-7-26 0,-3 7 19 0,1 3-4 15,3 1 3-15,-3 2 5 0,5 9 7 0,-1 2 2 16,1 1 27-16,-3 5-20 0,3 2-14 16,1 0 11-16,0 1-9 0,-2-1 9 0,0 1-2 15,1-1-10-15,-1 1-6 0,-3-1 4 16,1 1 3-16,0-5-5 0,0-1-15 0,-2-1 11 15,0-12-14-15,0 3-10 0,0 0 2 0,0-1-4 16,0-1-5-16,0 0 17 0,0-8-18 0,0 7 12 16,0-7-26-16,0 7 14 0,0-7-9 15,0 7-6-15,0-7 9 0,0 6-2 0,0-6-8 16,0 0 12-16,0 7-7 0,0-7-2 16,0 0-16-16,0 6 13 0,-10 1-5 0,10-5 10 15,-1 0-5-15,1-2-3 0,0 1-3 0,0-1-2 16,0 0-15-16,0 0 24 0,0 0-19 0,16 3 14 15,-8-3 2-15,12 0-14 0,4 0-3 16,-12 0 13-16,6 0-7 0,4 0 6 16,1 0-5-16,-1 0 2 0,-1 0-2 0,0 0-3 15,0 0-13-15,-4 0 14 0,-2 0-12 0,-2 0-15 16,-4 0 12-16,1 0 1 0,-4 0 2 0,-6 0 0 16,8 0-72-16,-8 0-17 0,8 0 7 15,-8 0-17-15,7 0-35 0,-7 0-26 0,0 0-4 16,7-9-47-16,-8 6 21 0,0 1-262 15,-1-1 2-15,-2 1 36 0,-1-3 17 0,-5-1 29 16,2-2 31-16,-6 0 30 0,-1 0 34 0,-2 0-1 16</inkml:trace>
  <inkml:trace contextRef="#ctx0" brushRef="#br0" timeOffset="138708.84">8088 3282 496 0,'-1'-4'274'0,"0"1"-31"0,2 0-3 16,-1 1-14-16,0-1-47 0,1-1 2 16,0 1-22-16,2 1 2 0,-1-1-11 0,0 0-26 15,1 1-13-15,1 1 13 0,8-7-8 0,-2 4 10 16,2 2-23-16,5-1 33 0,0-3-36 0,3 4 7 16,-2-2-17-16,3 1 1 0,-12 3 1 15,7 0-27-15,0 0-4 0,1 0 0 0,19-8-7 16,-18 7-27-16,-10 1 23 0,3 0-9 15,2 0-10-15,-2 0-12 0,-2 0-3 0,-1 0-10 16,-1 0 13-16,-7 0-32 0,7 0 24 0,-7 0-40 16,10 0-16-16,-10 0-10 0,7 0-18 15,-7 0-16-15,0 0-13 0,7 0-26 0,0 11-31 16,-6-9 15-16,-1 1-170 0,-2 0-95 0,2 0 30 16,-2 1 26-16,-1-1 0 0,-1 1 5 15,0-1 21-15,-6 7 24 0</inkml:trace>
  <inkml:trace contextRef="#ctx0" brushRef="#br0" timeOffset="139048.32">8214 3454 473 0,'-2'0'354'0,"2"2"-32"16,-3-1-7-16,3 1-26 0,-2-2-26 16,2 0-15-16,0 1-29 0,0 1-24 0,2-2-16 15,1 0-19-15,1 0 15 0,1-2-6 0,-1 1-19 16,3 1-25-16,0-2 1 0,10-1-18 16,-9 3-3-16,16-3-25 0,-5 1 7 0,0 0-18 15,-5 1-8-15,-2 0-2 0,-3-2-19 16,0 3-7-16,-9 0-3 0,7 0-34 0,0 0-40 15,-7 0 4-15,8 0-29 0,0 0-24 0,-1 0-10 16,-7 0-20-16,7 0-39 0,-7 0-39 0,8 0 20 16,-8 0-198-16,9 0-77 0,-9 0 31 15,7 0 29-15,-7 0 43 0,0 0 25 0,0 0 5 16,6 0 8-16</inkml:trace>
  <inkml:trace contextRef="#ctx0" brushRef="#br0" timeOffset="148872.2">9200 2912 326 0,'0'0'218'15,"14"0"-22"-15,-14 0-20 0,0 0-11 0,0 0-1 16,0 0-25-16,0 0 7 0,0 0-8 0,28-17-3 16,-26 17-5-16,-1 0 4 0,0 0-13 15,0-1 4-15,1 1-6 0,-1-1-20 0,0 1-11 16,-2 0-4-16,0-1 2 0,0 1-21 0,-1 0-9 15,-2 0 11-15,-1 0-10 0,1 1-24 16,-1-1 13-16,-1 2-10 0,-1-2 12 0,-10 3-33 16,8-3 3-16,-19 5 8 0,9-3-4 0,6 0 1 15,-6 1-5-15,2 0-5 0,0 1 14 16,5-2-8-16,-1 0-10 0,5-1 7 0,1 0-14 16,0 1 14-16,1-1-10 0,1-1-3 15,1 0-5-15,1 1-4 0,0 0 11 0,0-1-3 16,1 1 17-16,-3-1-6 0,3 1-10 0,-1-1-15 15,3 1 17-15,-2-1-8 0,0 3 3 0,1-2 0 16,1 1-6-16,-1-1 23 0,0 2-16 0,0 0 2 16,0-1 7-16,1 1-1 0,0 1-8 15,0-4-1-15,0 0-3 0,0 7 15 0,0 0 12 16,0-1-16-16,0 1 8 0,0-1 20 16,0 6-16-16,0 3-10 0,0 2 2 0,0 0 9 15,11 17-11-15,-8-14 8 0,-1 0 5 0,-2 1-16 16,3-1 3-16,1 1-4 0,-2 1 11 15,5-2 3-15,-5 1 4 0,1 6 8 0,-2-6 2 16,2 3-21-16,-1-1 17 0,-2 0-9 0,2 4 19 16,-1-2-9-16,1 1 4 0,-2 0-15 15,3 1 21-15,-2-2-12 0,1 1 1 0,-1-2-17 16,0-1 12-16,0 1-12 0,0-2 10 0,-1 1-10 16,0-3 3-16,0-11-18 0,0 5 13 0,0 0 0 15,0 2-1-15,0 3 2 16,0-2 3-16,0 0-1 0,0-3 4 0,0-2-4 15,0-1 0-15,0-1-2 0,0-2-12 0,0 0 2 16,0-1-2-16,0-7 20 0,0 9-1 0,0-2-2 16,0-7-3-16,0 8-2 0,0-2-16 15,0-6-14-15,0 7 1 0,0-7 2 0,0 8 31 16,0-8 8-16,0 7-8 0,13 11-2 16,-10-14 0-16,2-1 6 0,-2 0-9 0,1 0 19 15,0-1-7-15,2 0-2 0,-1 0-2 0,1-1-9 16,1 1-11-16,9 3-10 0,0-5 24 0,1 2 11 15,-2 0-8-15,-3-1-6 0,-1 1-2 16,-1 0 0-16,-1-2 1 0,-2 3-18 0,2-3 18 16,-4 0-10-16,2 1-7 0,-2 1 2 0,2 0-1 15,0-2-4-15,-2 0 1 0,0 0-16 16,0 2-35-16,-1-1 11 0,1-1-6 0,-1 1-5 16,0 0-19-16,-1-1-14 0,0 0-7 15,-1 1-21-15,0-1-16 0,-2 0-46 0,0 0 15 16,0 0-182-16,0 0-83 0,0 0 7 0,5-6 53 15,-3 4-6-15,-1-1 61 0,0 0 20 0,4 0 11 16</inkml:trace>
  <inkml:trace contextRef="#ctx0" brushRef="#br0" timeOffset="149708.47">9745 3177 519 0,'2'-1'200'0,"-2"-1"-22"0,-1 1-18 15,1-1-3-15,-1 2-20 0,1 0-27 0,0-1 4 16,-1 0 0-16,1-1-19 0,-1 1-5 16,1-2 10-16,-1 3-4 0,0-1-1 0,1-1-2 15,0 4 4-15,0-5 3 0,0 3-7 16,0 0-1-16,0 0-12 0,0 0-6 0,0 0-1 16,0 0 5-16,0 0-21 0,0 0 4 0,0 0 7 15,0 0-5-15,0 0-13 0,0 0-5 16,0 0-5-16,0 0-5 0,0 0 4 0,0 0 22 0,0 0-6 15,2 24 8-15,0-7 12 0,-2-6-8 16,0 5 19-16,7 24 17 0,-3-15 5 0,-2 4-21 16,1-3 0-16,0 2-9 0,1-1-8 0,0 1-8 15,0-2 8-15,0 0-16 0,0-2 2 16,-2-1-17-16,3-1 11 0,-3-2-17 0,0-3-12 16,0 1-2-16,0-6 4 0,0-1 1 15,-1-2 5-15,-1-3-9 0,1 0 8 0,1-1-2 16,-2-1-1-16,0 0-9 0,1 0 6 0,-1-1-22 15,0-1 20-15,0 1-29 0,1 0-2 16,-1 0-28-16,0-3 13 0,0 0 2 0,0 0-56 16,0 0-12-16,0 0-11 0,-2 6-20 15,2-9 0-15,-1 3-37 0,0-3-29 0,0 1 19 16,1-3-165-16,-2-1-133 0,0 1 31 0,2-1 35 16,-1-1 26-16,0 0 25 0,1-11 25 15,-1 2 16-15,-1-1 10 0</inkml:trace>
  <inkml:trace contextRef="#ctx0" brushRef="#br0" timeOffset="152322.02">9835 3147 408 0,'0'0'153'0,"-12"0"-22"0,12 0-14 0,0 0-17 15,0 0-19-15,0 0-2 0,0 0-7 0,0 0-9 16,0 0-20-16,-16 0 30 0,16 0-33 16,-21-20 5-16,18 20-2 0,1 0 22 0,-1 0-11 15,0 0 10-15,0 0 10 0,1 0 5 16,0 0 1-16,0 0 2 0,1 0 6 0,-1 0-6 16,1 0-1-16,0 0 6 0,-2 0-20 0,2 0-5 15,1 0 15-15,0 0-16 0,0 0 0 16,0 0 9-16,0 0-9 0,0 0-6 0,0 0 5 15,0 0 1-15,0 0 2 0,0 0-8 16,0 0 5-16,0 0-9 0,-9-5 17 0,9 5-18 16,1-2-7-16,1 0-2 0,0 1-1 0,1-3 5 15,2 4-11-15,1-4-20 0,0 3 17 16,12-6-16-16,-2 2 14 0,2 0 5 16,-1 1-17-16,1 1-5 0,0 1 15 0,-2 1-14 15,-7 1-3-15,5 0-1 0,2 0 6 0,3 0-3 16,20 13-11-16,-18-9 17 0,-1 3-10 0,-1-2 18 15,-1 2-13-15,-3-2 1 0,0 3 1 0,-3-1-13 16,-4-2 15-16,0 2-11 0,4 1 16 16,-7-3-19-16,-3 1 8 0,1-1 7 15,-1 1 8-15,-2-6-10 0,0 0 2 0,0 6-11 16,0-6 40-16,-15 25-28 0,0-14 3 0,6-1-9 16,-4-2-11-16,0-1-5 0,-2 0 11 0,-2-1 19 15,2 1-12-15,-3-3-10 0,1 1 6 16,0 0-19-16,0-1-1 0,-1-1-10 15,1 2-13-15,0-3-9 0,-1 6 7 0,4-4-14 16,-2 0-7-16,3-1 3 0,2 0-9 0,6-2-18 16,-1 1 7-16,1-1-23 0,1 0-26 0,2-1 8 15,2 0-26-15,0 0 12 0,3-1-81 16,-1 0-84-16,3-1-111 0,-1 0 27 0,2 0 24 16,1-1 6-16,7-1 32 0,3 0 32 15</inkml:trace>
  <inkml:trace contextRef="#ctx0" brushRef="#br0" timeOffset="152841.98">10315 3169 424 0,'0'-3'260'0,"2"-1"-16"0,-1 1-11 0,0-1-23 16,0 2-1-16,-1 0-28 0,0-2-18 15,1 2-19-15,-2 1-9 0,2-1-10 0,-1 2-16 16,1 0 14-16,-1 0-8 0,-1 2 20 0,0-1-4 16,1 4-2-16,0 0-16 0,0 0 13 15,0 3-15-15,0 12-14 0,0-8 8 0,0 8 35 16,0 3-22-16,0 2 4 0,0 1-23 0,0 1-13 16,0 2-2-16,0-3 2 0,0 1-8 15,11 25-16-15,-5-28-11 0,-4 0 3 0,2-1-4 16,0-7 1-16,-1 2-4 0,-1-1-16 15,1-5 0-15,-1-1-15 0,-1-2 2 0,0-4 16 16,0-1-17-16,0 2 4 0,-1-3-10 0,0 1-12 16,0-2-19-16,1 0-11 0,0 1 4 0,-1-3-77 15,0 0-7-15,0 0-22 0,-2 0-7 0,0-3-31 16,1 2-38-16,1-2 21 0,-2-3-175 16,2 2-99-16,0-1 40 0,0-2 10 0,0 0 41 15,0 0 24-15,0 7 23 0,0-11-5 16,0-2 23-16</inkml:trace>
  <inkml:trace contextRef="#ctx0" brushRef="#br0" timeOffset="153526.09">10291 3209 265 0,'-1'-4'309'0,"1"1"-67"16,-1-1-16-16,1 0-2 0,0 1-37 0,0-3 14 15,0 2-26-15,1 0 0 0,1 0-28 16,0 1-23-16,1-1-11 0,1 0-9 0,10-4 18 16,-4 0 2-16,3 1-23 0,2 1 3 0,0-2-4 15,1 1-1-15,2 5 3 0,-2-4 3 16,3 2-29-16,-1 1-19 0,-4 2 8 0,0 0-26 15,-5 1 3-15,2 0-8 0,2 0-9 0,16 19 17 16,-15-11-4-16,-2 2-18 0,0 1 3 16,-4 2 23-16,1 1-9 0,-5 2 7 15,-4-3-4-15,1-1-5 0,-1-12-9 0,0 15 10 16,0 2 0-16,-16 16-11 0,7-18-2 0,-1 0-5 16,-2-6-10-16,-1 1-2 0,-1 2 37 0,0-3-15 15,1-1-2-15,0-1-25 0,-2-1 0 0,1 0-1 16,2-4 5-16,2 1-3 0,2 0-21 15,-1-2 8-15,3 1-19 0,1-1 1 16,0 0 6-16,1-1 30 0,1 1-21 0,-4 0 1 16,5-1-17-16,-1 0 7 0,0 1 4 0,0 0 5 15,1-1-9-15,1 0 20 0,1 0-8 16,0 0-8-16,0 0 6 0,0 0-7 0,0 0 5 16,15 6 37-16,-8-4-4 0,-1 0-20 15,1 0 14-15,10 3-14 0,-2 0 35 0,0 1-35 16,-4 1 38-16,3 0-44 0,-3 1 26 0,2 1-4 15,-1 2 0-15,1-1-5 0,-1 2 0 0,-1 2 2 16,1-2-15-16,-2 4-6 0,3-3 14 16,0 0-5-16,2-1 32 0,-6-2-1 0,-1 0-5 15,3 0-15-15,-3-3 13 0,-1-3-27 16,-2 0 11-16,2 0-23 0,-3 0 16 0,1-2 2 16,-1-1 6-16,-1-1 3 0,0 0 0 0,-3 0-2 15,0 0-24-15,0 0-20 0,0 0-8 0,8 0-9 16,2-11-35-16,-8 8-23 0,-1 0-16 15,0 0-49-15,0 0 16 0,0 0-187 16,-1 0-112-16,1 0 32 0,-1-2 29 0,0 2 22 16,0-1 36-16,2 1 17 0,0 1 9 15</inkml:trace>
  <inkml:trace contextRef="#ctx0" brushRef="#br0" timeOffset="155297.06">11093 3655 416 0,'0'0'242'16,"14"0"-55"-16,-14 0 29 0,0 0-27 0,0 0-11 15,0 0-1-15,22-27-22 0,-21 23-5 0,0 1-8 16,1-2 4-16,-2 1-7 0,0-2-21 15,-1 2 12-15,1 4-36 0,0 0-11 0,0-7 0 16,-11-3-16-16,0 2-5 0,2 2 5 0,-5 1-13 16,2 1 4-16,-6 0-11 0,7 2-23 15,0 1 14-15,1 1-4 0,10 0-8 0,-9 0 11 16,-2 0-7-16,-14 14 6 0,12-6 20 16,0 3-10-16,4 1 29 0,-3 1-39 0,3 1 20 15,2 0 9-15,1-5-7 0,4 3-5 0,-2-4-6 16,4-8-4-16,0 9 1 0,0 1-2 15,11 11 16-15,-3-9-11 0,-1-4-5 0,1-3-4 16,0-1-7-16,0-1-3 0,0 0-3 0,-1-3 3 16,2 1 0-16,-9-1 3 0,7 0-3 15,5 0-30-15,2 0-11 0,14-13-2 0,-15 5 16 16,1 0-41-16,-5 0-2 0,-2 1 2 16,-2 0 16-16,1-4-4 0,-3 1 9 0,2 2-13 15,-1 1 16-15,-2 0-5 0,0 1-10 0,0 2 6 16,-1 0 33-16,0 0-21 0,0 1 14 15,-1 3 21-15,0 0-21 0,0 0 8 0,0 0-3 16,0-7-5-16,0 7-14 0,0 0 23 16,0 0-25-16,0 0 39 0,4-12-6 0,-5 14-1 15,1 0-1-15,0 2-3 0,-1 0 40 0,1 1 19 16,2 0-4-16,-2 2-10 0,0 0 2 0,1 0-13 16,-1-7-8-16,0 7 9 0,9 16-3 15,-4-8 1-15,2-3-4 0,-1-3-12 0,0-3-7 16,0 0-5-16,0-1-6 0,6 2 4 15,-5-2 3-15,0-2-1 0,2 0 1 0,-2-2-22 16,0-1 13-16,0 0 9 0,-2 0-19 0,-5 0-12 16,0 0 3-16,7 0-10 0,-7 0 3 0,8 0-26 15,6-12-11-15,-11 8 9 0,1-2-26 16,1-6 13-16,1-2 15 0,0-2-8 16,-4 4 15-16,-1 1-12 0,4-2 5 0,-2 2 13 15,1 3 6-15,-2 0 10 0,1 2-12 0,-2 0 2 16,0 2 34-16,1 0-37 0,-1 0 24 0,0 2-18 15,1 0 16-15,-2 0-9 0,2 1 34 0,-1 1-3 16,-1 0-2-16,0 0 16 0,0 0 15 16,0 0-9-16,0 0 8 0,1 13 10 0,-1-8-6 15,0-1 2-15,0 2 13 0,2 1-8 16,0 0-7-16,-2 0 4 0,2 0-11 0,1 8-2 16,4-1-9-16,-1 0 9 0,-3-3-7 0,0-3-11 15,0 0-2-15,1-2 13 0,0-1-9 16,0 0-3-16,0-1-1 0,-1-1 4 0,2-1-4 15,1 1-13-15,-1-2 1 0,1 1-2 0,1-2 5 16,-7 0-14-16,6 0-3 0,1 0 1 0,6 0-23 16,-3 0 11-16,14-14-7 0,-14 8 6 15,3-3-5-15,-4 0-16 0,1-1 4 0,-6 1 2 16,2 1 2-16,-3 1-10 0,0 0 5 16,0 0 3-16,-1 0 3 0,0 1 3 0,-2-1 19 15,2 3-14-15,0-1 15 0,-2-1 4 0,2 2-10 16,-1-1 7-16,-1 3-19 0,1-4 38 0,0 4-3 15,-1-2 0-15,0 4-9 0,0 0-2 16,0 0-15-16,0 0 11 0,0 0 15 0,0 0 23 16,1-9-12-16,-2 10 6 0,1 1-1 15,-1 1 3-15,0 1-7 0,1 1 3 0,-3 1 5 16,3-1-8-16,0 1-4 0,2 1 7 0,-2 0-12 16,0-7 9-16,0 6-8 0,0 5-3 0,0 0 6 15,12 11-4-15,-9-14-6 0,1-2 3 0,0-2-20 16,-1 0-21-16,2-1-13 0,0-2 6 15,1 1-98-15,1 1-18 0,0-3-34 16,-7 0-32-16,7 0-49 0,3 0 25 0,10-11-275 16,-11 6 52-16,-2 1 42 0,7-4 30 0,-7 2-16 15,-1 1 26-15,1-1 60 0,-3 2 9 16,1-1-5-16</inkml:trace>
  <inkml:trace contextRef="#ctx0" brushRef="#br0" timeOffset="155653.4">11694 3479 209 0,'1'-6'404'16,"0"1"-60"-16,1 2-45 0,-2 0-22 0,1 0-18 15,-1 0-49-15,2 2-6 0,-2 0-29 16,0-1-29-16,3 2 30 0,-3 0 2 0,2 0-18 15,-2 3 0-15,2 1-18 0,0 1-14 16,-1 2 4-16,5 9-1 0,-5 0 1 0,0 3-9 16,2 1-7-16,-2 0-15 0,0-1 2 0,0 2-8 15,0-2-12-15,1 1-7 0,-1-3-6 0,0-2-1 16,0 1-6-16,2-3-19 0,-1-2-2 0,0-3 1 16,1-1-19-16,-1 0 3 0,1-3-24 15,0 0-24-15,1 0 1 0,0-1-75 16,0 0-22-16,3-1-29 0,-2-2-35 0,1 0-31 15,-1 0 20-15,-5 0-228 0,0 0-57 16,7 0 44-16,-7 0 24 0,0 0 26 0,16-13 22 16,-13 10 28-16,1 0 25 0,-2-1-2 0</inkml:trace>
  <inkml:trace contextRef="#ctx0" brushRef="#br0" timeOffset="155870.01">11656 3613 897 0,'-2'-1'327'0,"0"1"-26"15,1-2-38-15,3 1-24 0,0 1-39 0,1-3-28 16,1 3-12-16,1-3-2 0,1 1-35 16,11 0-29-16,2-2-20 0,0 1-47 0,-3 0-38 15,4 1-41-15,-2-4-53 0,2 5 11 16,-2-4-165-16,0 3-123 0,0 0 10 0,0-1 23 15,-6 2-14-15,4-3 15 0,-4 0-1 16</inkml:trace>
  <inkml:trace contextRef="#ctx0" brushRef="#br0" timeOffset="156510.46">11957 3449 437 0,'-1'-2'327'0,"-1"0"-49"16,0 2-24-16,-2-3-34 0,3 3-7 0,-2 0-16 15,1 0-26-15,0 1-6 0,0 2 3 16,1 2-8-16,0-1-10 0,0 3-1 0,1 1 3 16,1 10-16-16,-1-6 26 0,0 4-19 15,0 2-3-15,11 23-28 0,-7-21 4 0,-3-2-3 16,3 1-18-16,1-1-8 0,1-4 3 0,0 1-22 15,-2-4-5-15,0-2-6 0,-1-2-8 0,-1-1-5 16,0-1 5-16,0-1 3 0,-1 0-5 16,-1-2-11-16,1 1 21 0,0-2-13 0,0 1 10 15,-1-1-8-15,0-1-6 0,-1 0-4 16,1 0-12-16,-2-2 1 0,0 0 7 0,1-1-22 16,1 1 13-16,0 0-5 0,-1-2 10 0,1 1-9 15,-1 0-3-15,1-1-10 0,0-1 10 0,1 1-10 16,0 0 5-16,2 0-17 0,-1-1 10 15,7-4-2-15,0-2 5 0,-1 4-12 0,1 2 7 16,0 0-9-16,-2 3 3 0,0-1-4 16,1 1 14-16,-2 1 0 0,1 0-6 0,-7 1-6 15,7 0 18-15,-7 0-23 0,9 0 7 16,-2 0-1-16,-7 0 11 0,25 14-4 0,-17-7 10 16,-2-1 4-16,-2 1 5 0,0-1-7 15,-2 0 12-15,0 0 2 0,1 0 1 0,-2-2-8 16,0 2 4-16,1-2 0 0,-2 1 0 0,0 2-6 15,2-4 3-15,-1 1-4 0,2 1 1 0,-1-1-12 16,0-2 16-16,-1 2-3 0,2-1-3 16,0-1-1-16,0 0-1 0,1 1-12 0,0-1 11 15,1-2-11-15,0 0 4 0,0 0 4 0,0 0-23 16,-5 0-4-16,0 0-20 0,7 0-7 16,-7 0-11-16,8 0 6 0,-1 0-78 0,4-11-20 15,-8 8-30-15,1 0-29 0,-2-1-33 0,1 1 25 16,-1-2-215-16,0 0-92 0,-1 2 71 15,0-2 24-15,-2 1 32 0,1 4 23 0,0 0 23 16,0-6 26-16,0 6 28 0,0-7-15 16</inkml:trace>
  <inkml:trace contextRef="#ctx0" brushRef="#br0" timeOffset="160482.38">12933 3093 462 0,'0'0'237'0,"0"0"-7"16,0 0-31-16,0-14 6 0,0 14 1 16,0 0-34-16,0 0-3 0,0 0-24 0,0 0 0 15,0 0-10-15,0 0 3 0,0 0-16 0,0-12-15 16,0 12-13-16,0 0 13 0,9-14-14 15,-10 13-22-15,-2 2 13 0,-1-1-11 0,-1 2-3 16,0-1 12-16,-1 2-17 0,0-2-3 16,-5 6 12-16,-2 1-25 0,5-3 10 0,-4 4 7 15,-1-2-24-15,2 5 9 0,0-3-14 0,-1 4-11 16,2-1 5-16,1 0 23 0,0 2-21 16,2 1 2-16,-2 2-4 0,2 0 23 0,-3 0 11 15,1 3-2-15,4 6 5 0,1-4 5 16,0 1-27-16,2 2 20 0,1 1-9 0,1-14-1 0,0 8 4 15,0 2-19-15,12 27 6 0,-5-23-1 0,1-2-17 16,3-2 2-16,-2 0 5 0,5-2-2 16,-1 0 0-16,0-1-21 0,2-3-3 0,0 0-3 15,0-2-28-15,-2 1 1 0,3-2-41 16,-1-3-39-16,2-1-32 0,-4 1-31 0,-1-3-27 16,-1-2-43-16,-1 0 22 0,2 2-222 0,0-4-50 15,-1-3 46-15,-2 2 34 0,-1-2 31 0,-8 0 19 16,8 0 51-16,1 0-33 0,-1 0 70 15</inkml:trace>
  <inkml:trace contextRef="#ctx0" brushRef="#br0" timeOffset="201414.63">13455 3229 491 0,'0'-15'251'0,"0"15"-39"0,0 0-9 0,0-14 3 16,-2-2-24-16,3 12-12 0,-1 0-10 15,1 1-17-15,-1 1-10 0,1-1-17 0,-1-1-22 16,0 3 6-16,1 1-15 0,-1 1-5 15,1 3 0-15,1-1 9 0,-2 4 7 0,2 12-7 16,4 1-13-16,0 5 10 0,-2 0 5 16,1 0 9-16,0 3-14 0,1-1-21 0,1 0 18 15,-2-1-3-15,-1 1-20 0,3 0-5 0,-1-4 9 16,0 0-30-16,-6-12 5 0,0 5 3 16,0 0-22-16,11 18 31 0,-7-19-33 0,-1-3 12 15,0-3-16-15,-3-1-19 0,2-3 0 0,-2 1 10 16,1-3-21-16,1 1-32 0,-1-1-5 15,0-1-25-15,-1-1-18 0,0 0-4 0,0-1-17 16,0 0-21-16,-4-1-34 0,3-1 17 0,1 0-239 16,0-1-9-16,-2-1 27 0,-1 0 13 15,2-1 26-15,-2 1 19 0,0-1 20 0</inkml:trace>
  <inkml:trace contextRef="#ctx0" brushRef="#br0" timeOffset="201832.64">13453 3263 567 0,'2'-5'220'0,"-2"-1"-35"0,2 0 0 0,-1 1-29 16,1-2 1-16,0 3-12 0,1-2-17 0,6-4-6 15,2 1-13-15,-2 4-5 0,-2-1-19 0,2 3 5 16,7-3-1-16,-3 5-15 0,0 0-2 16,-13 1-11-16,14 0-12 0,1 0 10 0,20 13 3 15,-22-7-21-15,5 4-7 0,-3-1 5 0,0 0 11 16,-3 0-9-16,1 0-12 0,-5-2-3 16,-1 1 1-16,0-3 2 0,-3 0 4 0,0 2 7 15,-2-3 11-15,-2 1-17 0,1 0-6 16,-1-5 10-16,0 0 1 0,0 7-3 0,-16 9-16 15,5-7 1-15,-1 0-1 0,-1-1 7 0,-5 1-16 16,3-2-7-16,-1 1-11 0,-2-2-14 0,2 1-13 16,7-3-12-16,-8 3-2 0,7-2-6 0,-4 1-6 15,6-1-21-15,3-3-10 0,0-1-3 16,2 2-26-16,3-3-8 0,4 0 13 0,0-1-242 16,1-1-42-16,0 0 25 0,14-3 23 0,-2 1 16 15,2-1 1-15</inkml:trace>
  <inkml:trace contextRef="#ctx0" brushRef="#br0" timeOffset="202504.13">13937 3228 267 0,'4'-8'287'0,"-2"2"-37"15,-2 1-33-15,3 1-14 0,-3-1-30 0,1 4-10 16,-1-3-15-16,0 2-17 0,0 1-14 16,0 1-16-16,0-1-5 0,-1-1 4 0,1 1-14 15,0 1-5-15,0 1-1 0,-2 1-15 16,1 0 7-16,-1 1 9 0,2 1 7 0,-2-2-13 15,0 4-15-15,0-1-3 0,-2 11 8 0,3-3-3 16,-3 4-5-16,2-1-16 0,1-2-3 16,0 4 10-16,0 0 13 0,1-9-30 0,0 3 5 15,0 3-4-15,0 2-2 0,0 0 13 0,0 1-18 16,12 18 7-16,-9-19-22 0,2 0 25 0,-2-4-14 16,6 3 10-16,-3-3-18 0,1 0-3 15,-3-3 6-15,6 1 10 0,-4-3-6 0,-1-1-18 16,1-1 11-16,-1-1 12 0,1-1-15 15,8 3-12-15,-5-1 14 0,-4-2-10 0,4-1 7 16,-3 0 17-16,1-3-26 0,-1 1 25 0,-1-1-17 16,0 0 1-16,-5 0 9 0,0 0-20 15,7 0 2-15,15-14 6 0,-8 4-14 0,-5 1 4 16,2-1 9-16,-5-1 0 0,2-5-7 0,-3 2 0 16,3 1 19-16,-3-1-11 0,-1-5-11 0,0 2 17 15,-4 3-30-15,7-4 0 0,-5 1 9 16,-2 0 19-16,2-2-26 0,-2 5 33 0,2-4-19 15,-2 7-17-15,0-2 8 0,0 0-5 0,0 2 4 16,0-1 2-16,0 1 15 0,0 1-18 16,0 2-2-16,-13-6-7 0,11 7 4 0,0 2-2 15,2 1 5-15,-3-1-3 0,2 1-19 16,-1 0 5-16,1 0 6 0,0 1-26 0,0 0 6 16,1 1 0-16,0 0-15 0,-2 1 18 0,2 1-26 15,0 1-19-15,-3 1 6 0,3 1-15 16,-2-1-52-16,2 2 14 0,0 1-184 0,-1 0-87 15,1 0 25-15,0-2 26 0,0 2 30 16,0 0-4-16,0 1 28 0</inkml:trace>
  <inkml:trace contextRef="#ctx0" brushRef="#br0" timeOffset="203552.58">14382 3442 272 0,'0'-3'248'0,"0"3"-46"15,2-1-19-15,-2-1-30 0,0 1-2 0,0 1-28 16,0-1-9-16,0 1-7 0,0 0-18 15,0-1-7-15,0 2 2 0,1 0 1 0,-1 0 6 16,0 1-9-16,0 2 1 0,1-1 9 0,0 1-18 16,0 0-2-16,0 0-7 0,0 1-4 0,-1 0-5 15,1-1 8-15,5 13-3 0,-4-5 23 16,1 4-3-16,6 0-10 0,-7 1 5 0,1 1-7 16,1 1 20-16,3 1 2 0,-3 0-36 15,1-2 5-15,0 2 1 0,1 0-18 0,2-1-7 16,-3 1 10-16,1-6-7 0,2 1-13 0,-3-1 0 15,1-4 10-15,-2-2 2 0,-2-1-4 0,4-1 1 16,-4-1 5-16,2-2-14 0,-4 0 8 0,2 0 19 16,-1-1-4-16,1-1 50 0,0 2-10 15,0-3-15-15,-4-1-20 0,4-1-19 0,-2 0 16 16,-2 0-5-16,2-1 1 0,-2-1 3 16,4 1-19-16,-4-1-27 0,2 0 24 0,-2 0-3 15,0-1-12-15,2 0-8 0,-1 1 1 0,1-2 2 16,0 6-20-16,0 0 18 0,0-8 3 0,0 8 0 15,0-8-7-15,0 8 14 0,0-7-16 16,0-1-3-16,0 8-3 0,0-7 4 16,0 7 0-16,0-7 2 0,9-6 4 0,-6 11 0 15,1-2 0-15,0 1-7 0,2 1-5 0,0-1 5 16,-2 3 0-16,1-3 1 0,1 3-6 0,1 0 2 16,0 0-4-16,-7 0 2 0,6 0 7 15,5 0-3-15,15 12 17 0,-13-7-23 0,-4-1 7 16,-2 0 1-16,-1 1 2 0,1-1 0 0,-2 0 0 15,-1 0 5-15,-2-1-10 0,3 1 3 0,-3 1-8 16,0-1 15-16,0 1 12 0,0-1-6 16,1 1-13-16,-3-2 17 0,0 3-4 0,0-6-1 15,0 0 2-15,0 7 11 0,0-7-10 16,-18 21 1-16,12-14 0 0,-10 0-13 0,7-2 3 16,2-1 14-16,-4 0-19 0,4-2-1 15,-1 1 11-15,1-2 0 0,0 1 4 0,2 0-11 16,-2-2-23-16,1 2-10 0,-1-1 5 0,2-1 2 15,-1 1-27-15,3-1-45 0,3 0-5 16,0 0-25-16,-8 0-18 0,8 0-41 0,-7 0 15 16,-2-9-156-16,7 5-138 0,1 1 19 15,1-1 19-15,0 1 39 0,-2-1 53 0,2-1 26 16,0 1 16-16,-2 0-39 0</inkml:trace>
  <inkml:trace contextRef="#ctx0" brushRef="#br0" timeOffset="206132.64">15229 3246 336 0,'0'0'217'0,"0"0"-27"0,0 0-16 0,0-15-25 15,0 15 9-15,22-19-15 0,-22 16-12 0,0 1-17 16,-2-2 11-16,2 3-17 0,0-1-6 16,0 0 2-16,-2 1-24 0,2-1-9 0,0 2 0 15,0-1-14-15,2 0-2 0,-4 0-12 16,4 1-12-16,-4 0 12 0,2 1-18 16,2 3 14-16,-2 1 1 0,2 0 1 0,-2 2 28 15,5 11-24-15,-4 1 12 0,3 1-8 16,2 1 10-16,-3-3-1 0,3 6-7 0,0 0 7 0,4 0-9 15,-5 2 10-15,1 0-3 0,1-1-19 16,4 1 11-16,-2-1-24 0,-2-1 1 0,-1-2 11 16,2-1-13-16,0 0 4 0,-3-2-9 0,-1-2 1 15,2-1 7-15,0-2-9 0,-4-3-2 16,0-2 9-16,0-2-26 0,1-2 17 0,-3 0-19 16,0 0-1-16,2-1-13 0,0-1-18 15,-2 0-3-15,2-2-16 0,-2 1-17 0,2-1-34 16,-2-1-7-16,0-1-45 0,0 0 15 0,0-1-207 15,0-2-55-15,2 1 33 0,-2-2 27 16,1 0 21-16,-1-1 2 0,2 0-8 0</inkml:trace>
  <inkml:trace contextRef="#ctx0" brushRef="#br0" timeOffset="206624.5">15445 3176 252 0,'2'0'169'0,"-2"1"30"0,2-1-39 15,0 1-6-15,-1 2-3 0,1 1-7 0,0 2 14 16,2-1-19-16,0 11 6 0,2 0-14 16,0 2 10-16,1-2-14 0,-1 2-2 0,1 3-11 15,1-1 7-15,0 0-18 0,1 2-11 0,0-1-14 16,0 1 5-16,2 0 4 0,-3-1-19 0,0 0 0 15,-3-2-19-15,1 0-10 0,-2-1 19 16,4-2-33-16,-4 0 16 0,-1 0-18 0,1-5 10 16,-2-1 3-16,0-1-19 0,0-1-9 15,0-2 17-15,-2 0-2 0,1 0-10 0,-1-6 0 16,0 0-13-16,0 5 5 0,0-5-3 16,0 8-26-16,0-8-3 0,0 7-7 0,0-7-24 15,0 0-9-15,0 6-34 0,11 1-4 0,-10-6-24 16,1-1 12-16,0 0-204 0,0 0-69 0,2-1 23 15,-2 0 25-15,1-1 21 0,1-1 13 16,0 1 24-16</inkml:trace>
  <inkml:trace contextRef="#ctx0" brushRef="#br0" timeOffset="208332.44">15784 3234 222 0,'-2'-2'236'0,"0"0"-43"16,2 2-10-16,-2-2-46 0,2 3 19 16,0 0-2-16,0 3-3 0,0 0 14 0,0 2-4 15,4 13 11-15,-4-7 2 0,9 22-9 16,-5-8-24-16,3 3 11 0,0 0-21 0,-1-3 9 16,1 3-27-16,-1-1 11 0,2 1-23 15,-2-5-5-15,1-2-17 0,-3 0-1 0,1-4-12 16,0-3-21-16,-3-3 14 0,3-2-12 0,-5-3-7 15,2 0 11-15,-2-3-11 0,2 0-9 16,0-1-10-16,-2-1-6 0,0-2-21 0,0 0-13 16,-2 0-20-16,2-3-8 0,0 1-2 0,-4-4-7 15,1 0-14-15,1-8-16 0,-8 0-6 16,6-1 9-16,-4 0-9 0,1-2 8 0,0 2 18 16,0-1 5-16,3 5-8 0,1-7 11 15,1 6 10-15,-4-3 23 0,4 3 6 0,-1-3-4 16,-2 3 3-16,5 0 21 0,0 0 3 0,-2 2 17 15,2-9-10-15,0 12 12 0,0-6 10 16,0-1 4-16,14-17-9 0,-8 11 20 0,1 4-10 16,5 1 15-16,-1 0-3 0,0 1 1 15,5 2 1-15,-3-1 22 0,5 7-18 0,-7 1-14 16,3-3 14-16,1 4-5 0,-1-2-1 0,-5 5-22 16,-2 1 1-16,1 0-9 0,17 12 0 15,-11-3-3-15,-5-3 17 0,2 7 8 0,-1 2-27 16,0 0 8-16,-3 2 9 0,-3-1-18 0,2-1 19 15,-4-2-6-15,-2-13-21 0,0 10 10 16,0 0-3-16,0-1-8 0,0-1-7 0,-14 13 12 16,9-10 5-16,-1-4 12 0,-3 3-22 0,1-3 10 15,-4 1 0-15,3-2-16 0,1-3-2 0,0 2-14 16,1-4-2-16,3 1 8 0,-1 0-12 16,0 0 4-16,1-2 5 0,-1 1-6 0,3 0 13 15,-2 1-5-15,2-1 13 0,0-1 5 16,-1 1-16-16,3-1-4 0,-2 2 24 0,2-1-28 15,0-1 13-15,0 0-5 0,0 0 24 16,0 0-15-16,18 21 13 0,-14-13-9 0,3 0 8 16,2 2-9-16,2 2 21 0,-4 0-6 0,7 0-2 15,-4-1-10-15,0 0 24 0,1 1-24 16,-2 0 23-16,3-2-16 0,-2 0 15 0,-1 1-11 16,1-4-12-16,-4-2-4 0,1 1 8 0,6 1 7 15,-3-3 12-15,-2 2-1 0,1-4-23 0,0 0 8 16,-2-1 9-16,0 1-23 0,-3-1 12 15,3-1-2-15,-2 0-16 0,1 0 2 0,-6 0 10 16,0 0-1-16,9 0-6 0,14-11-4 16,-14 4-9-16,1 0 7 0,2-3 0 0,-5 2-17 15,1-3 10-15,-2 3 12 0,2 1 1 0,-3 0-12 16,-1 0-2-16,-2 0 19 0,5-6-11 16,0 4 4-16,-5 1-8 0,-1 1 13 0,1 2-6 15,0-2-5-15,0 3 9 0,-2 0 5 16,0 1-8-16,0-1-13 0,0 0 9 0,0 4 25 15,0 0-21-15,0 0-10 0,0 0 9 0,0-7-3 16,0 7 5-16,0 0-2 0,-11-13 10 0,9 12-13 16,-1 2 9-16,1-4 6 0,-1 5-11 15,-1-1 7-15,0-1-15 0,0 4 4 0,1-2 11 16,-1 1 3-16,-1 2 20 0,2-1-14 16,-5 7-15-16,-1 0 26 0,3-1-22 0,-4 3 8 15,6-4-1-15,1 2 25 0,-1-2-32 0,2-1 8 16,2-2 13-16,0-6-6 0,0 7 22 15,0-7-10-15,0 8 8 0,0-1-2 0,19 11-5 16,-3-10-2-16,1 0-3 0,0 0-2 0,4-4-2 16,1-1 26-16,0 1-5 0,3-1-23 0,-2-2-14 15,0 0 10-15,-2-1 1 0,-9 0 1 16,6 0-22-16,2 0 2 0,22-15 21 16,-21 11 0-16,-5-2-35 0,4-2 22 0,-4 1-21 15,-3-1 23-15,1 0-5 0,-3-1-9 0,0 1-2 16,1 1 17-16,-6-1-27 0,-2 1 38 0,-1-1-33 15,1 2 6-15,-2 1 8 0,1-1-15 0,-1 0 23 16,0 1-10-16,-2-1-12 0,1 0 5 16,-1 1 15-16,0-1-12 0,0 6 0 0,0 0-20 15,0-8 30-15,0 2-13 0,-16-10-3 16,9 9 9-16,1 3-14 0,-2 1 21 0,1 0-20 16,-1 2 20-16,1 0 16 0,-1 1-32 0,8 0 12 15,-13 0-19-15,-15 9 7 0,12-1 17 0,-2 0 7 16,0 4-29-16,5-3 12 0,2 1 14 0,-1 2-11 15,3 0 4-15,4 2-3 0,-1-4 4 16,1-2 20-16,3 0-10 0,2-2-16 16,0-2 3-16,0-4 0 0,0 0 20 0,0 0-23 15,12 15 25-15,-8-13-19 0,2-1 7 0,1 0-13 16,3-1-8-16,0 0 15 0,4 0 9 16,2 0-10-16,1 0 0 0,16-16 10 0,-18 10-6 15,1 0-1-15,-6-1-4 0,-3 2-1 0,-2 2-6 16,1 1 29-16,0 0-37 0,-2 0 17 15,-2 1 17-15,0 0-35 0,0 0-2 0,-2 1-5 16,3 0 38-16,-3 0-14 0,0 0-14 16,0 0 0-16,0 0 19 0,2 12-4 0,0-8-17 15,-2 2 34-15,0-1 0 0,2 2-3 16,-2 0-4-16,5 13-2 0,-1-4 0 0,-1 1 19 16,1 1-3-16,0 0-2 0,1 0-7 15,-3 0 4-15,0 1-12 0,3-3 15 0,2-1-4 16,0-1 5-16,-3-4-6 0,2-1 0 0,4 3-1 15,-6-3-8-15,1-3 0 0,-3-1 5 0,3 0-3 16,-3-1-37-16,2 0 3 0,-2-3 1 16,0 2-28-16,2-2-4 0,-3 0-19 0,0 1-23 15,-1-2 0-15,0 0-33 0,0 0-28 0,0 0-39 16,0 0 20-16,6-12-280 0,-8 8 19 16,2-2 50-16,0 1 27 0,0-1 21 0,4-9 8 15,1 2 23-15,1 4 5 0</inkml:trace>
  <inkml:trace contextRef="#ctx0" brushRef="#br0" timeOffset="209631.9">16807 3432 293 0,'2'-1'275'15,"-2"0"-30"-15,0-1-21 0,-2 1-21 0,2 1-25 16,-2-2 11-16,2 2-12 0,0 0-25 16,2 0-22-16,-2 0-6 0,0 0-25 0,-2-1-1 15,2 2-15-15,0-1 1 0,0 0-1 0,0 2 2 16,-1 2 3-16,0 0 0 0,2 0 12 16,-2 2-9-16,1-2-22 0,-2 3 3 0,0 0-6 15,2 0-1-15,0-7 17 0,0 12-2 0,0 2-28 16,0 0-6-16,15 15 22 0,-11-14-6 0,0-6-8 15,4 3-5-15,0 1-2 0,-1-2-20 16,4-1 27-16,-1-1-9 0,-2-4-5 0,1-2-4 16,-3 0 0-16,1-1-5 0,-2 0-2 0,1-2-13 15,-3 1-11-15,-3-1 7 0,0 0-12 16,8 0 8-16,-8 0-13 0,25-13 0 0,-18 5 4 16,0 1-26-16,-5 0 5 0,5-6-26 15,-5 2 24-15,1 0 4 0,1-3-30 0,-2 2 14 16,0 2 2-16,-2-1 27 0,0 11-20 0,0-8 7 15,0 1-10-15,0-1 12 0,0 2 8 16,0-1 4-16,0 1-25 0,0-1 29 0,0 7 10 16,0-6-14-16,0 6-4 0,0-10 21 0,0 4-25 15,0 6 17-15,0-8-2 0,0 8-7 16,0-6 24-16,0 6-22 0,0 0-4 0,0-7-2 16,0 7 19-16,0 0-4 0,0 0 5 0,0-8-10 15,0 11 13-15,-2 1 14 0,2-1 8 16,0 3 8-16,-2-1 6 0,0 2-21 0,0 10-3 15,-1-2-2-15,1 2-3 0,0-4-1 0,2-13 18 16,0 11 0-16,0 5 6 0,0-2-6 16,0 1-3-16,0-1 12 0,0 0 12 0,9 8-26 15,-5-14 22-15,2 6-18 0,0-7-10 0,1 0-6 16,-1-4 14-16,2 0-8 0,6 4-1 16,-2-5-5-16,0 1 11 0,0-3 1 0,-12 0-3 15,14 0-11-15,20-11-3 0,-17 5-24 16,2-2 25-16,-4-1-26 0,4-3-2 0,-6 0-15 15,1-2 21-15,-2 0-8 0,-3-1 0 0,1 0-34 16,1 1 5-16,-4 0 28 0,0 1 2 16,0-1 0-16,-5 3 0 0,1 4-22 0,-2-3 3 15,1 2 5-15,-2 2 14 0,0-2-11 16,0 8 3-16,0-7 2 0,0 7 15 0,0-9 4 16,0 1 1-16,0 2-22 0,0 6 27 15,-11-15-14-15,7 10 9 0,2 3-16 0,-2-1 17 16,0 1-11-16,0 1 19 0,1 2-3 15,-1 1-14-15,0 1 11 0,-8 6-4 0,3 1 0 16,0 2 37-16,1 5-4 0,1-3-9 0,0 3 4 16,5 1-8-16,-1-1-7 0,3-2 11 15,0-3-5-15,0-12-2 0,0 13-17 0,0-1 41 16,16 13-15-16,-4-14-2 0,0-3-7 0,0 0 4 16,3-4-4-16,4-2 1 0,0 3-12 0,0-4-5 15,-10-1 9-15,7 0-7 0,18-14-8 16,-16 6 8-16,-3-1 1 0,0 1-2 0,-1-2-22 15,-1-2 0-15,1-2 2 0,-2-1 2 16,-3 1 5-16,0-1 2 0,-2-1-29 0,-2 1 5 16,-2 4 3-16,-3 2 3 0,0 9 2 0,0-8 2 15,0 1 12-15,0 7-18 0,0-7 11 16,0 7-4-16,-9-14 0 0,5 12-2 0,2-1-15 16,0 2 31-16,0-1-3 0,0 1-6 0,-1 0 6 15,0 0-20-15,3 2 16 0,0-2-10 16,0 3 27-16,0-1-16 0,0 2 15 0,0 1-4 15,3-1 24-15,-3 1-13 0,5-1-9 16,-1 1-14-16,7 6-9 0,-1 0 20 0,0-2-14 16,-1 4 25-16,-2-4 12 0,4 4-23 15,-2-3 6-15,-3-1 7 0,-1 1 8 0,2-2-31 16,-3-1 13-16,-2 1 7 0,-1-2-16 0,1 1-1 16,0-3-8-16,-2-3-14 0,0 0 3 15,0 8-34-15,0-8-40 0,0 7-30 16,-13 4-40-16,8-8 15 0,-12 2-224 0,4-3-64 15,1-1 32-15,12-1 28 0,-11 0 10 0,1 0 47 16,3 0 11-16,7 0 17 0</inkml:trace>
  <inkml:trace contextRef="#ctx0" brushRef="#br0" timeOffset="209956.53">17683 3275 314 0,'-2'-4'373'0,"5"0"-87"16,-1 0-30-16,-2 0-47 0,0 0-16 0,0 2-11 15,1-1-32-15,0 3-8 0,0 1-3 16,0 3 15-16,-1 1 1 0,2 1-8 0,2 10-22 16,0 4 28-16,1-1-11 0,-5 2-7 15,4 1-14-15,1 1 28 0,-4-1-31 0,3 0 6 16,1-1-13-16,-2-2-8 0,0 2-14 0,-1 1 5 15,4-4-8-15,-3 0-22 0,0-5-7 0,-1-3 0 16,-1-1-23-16,1-2 9 0,1-1-4 0,0-1-4 16,1-2-4-16,1 0-143 0,-1-3-18 15,4 0-35-15,-8 0-38 0,11 0 17 16,0 0-218-16,11-11-67 0,-14 7 22 0,-3 0 32 16,3 1 27-16,-4-1 25 0,1-1 20 15,-2 3 45-15,-1-3-25 0</inkml:trace>
  <inkml:trace contextRef="#ctx0" brushRef="#br0" timeOffset="210188.66">17719 3438 325 0,'-7'-3'397'0,"3"0"-37"0,1 1-20 0,1-1-21 15,0 3-22-15,0-2-36 0,1 2-31 16,-2-1 8-16,2 0-38 0,-3 0-12 0,6-1-41 15,-2 1-1-15,5-1-15 0,-1 1-22 16,12-5-11-16,-1 3-100 0,3-3-38 0,-4 1-36 16,2 1-48-16,-4 3-44 0,5-5 15 0,-9 5-304 15,1-3 33-15,5-3 22 0,-2 4 38 16,-1 0 8-16,7 0 30 0,2-4 28 0</inkml:trace>
  <inkml:trace contextRef="#ctx0" brushRef="#br0" timeOffset="210611.99">18103 3094 696 0,'-2'-1'200'0,"0"0"-19"0,1-2-25 0,0 3-19 15,-2 0 5-15,3 0 16 0,-2 2-16 16,2-1 10-16,0 2 8 0,-1 0-9 0,2 2 27 16,-1 2-16-16,2 10-1 0,-2-7 10 15,8 20-35-15,-2-9 6 0,0 4-14 0,-2 1-14 16,1 2-14-16,1 1 25 0,0 0-31 15,1-2-23-15,0 1 22 0,-1-1-13 0,1-1 3 16,2 0-12-16,0 0-29 0,-2 1 19 0,2-5-17 16,-2-1 3-16,-1-1 14 0,0-3-42 15,-1-3 21-15,1-2-22 0,-1-2-4 0,-2-1-42 16,-1-4-38-16,1-1 9 0,-2 0-25 0,0-2-26 16,0-2-30-16,-1 0-25 0,0 0-43 15,0 0 20-15,0-2-141 0,1 1-113 0,-1-3 30 16,0 0 29-16,0-2-5 0,0 2 34 15,-1-3 18-15,1 1 21 0</inkml:trace>
  <inkml:trace contextRef="#ctx0" brushRef="#br0" timeOffset="211016.68">18318 3119 523 0,'0'-1'251'0,"1"1"-44"0,-1 0 3 16,2 2-16-16,-2 0-7 0,1 1-1 0,-1 2-11 16,-1 2-19-16,1-2-1 0,-2 4 4 0,2-1 7 15,0 7-13-15,0 3 5 0,0 2 7 16,0 0-18-16,0 3-5 0,0-1-15 0,17 27-15 15,-14-23 11-15,2-1-25 0,0 1-15 16,3-2-6-16,-3 0 1 0,1 1-1 0,0-1 6 16,-1-3-20-16,3-1 4 0,-3-2-14 0,1-2 6 15,-1 1-39-15,-1-3 18 0,1-3-2 0,-2-3-6 16,-1 0-33-16,-2-3 15 0,1 0-1 16,3 1-33-16,-4-3-28 0,1 0 6 0,0-1-28 15,1 0-29-15,-2-1-1 0,0 0-32 16,0-1-13-16,0 0-25 0,-1-1 14 0,0-2-160 15,-1 1-143-15,1-1 28 0,1-1 29 16,-3-1 26-16,3 0 54 0,-1-1 1 0,1 0 8 16,-1-2 12-16</inkml:trace>
  <inkml:trace contextRef="#ctx0" brushRef="#br0" timeOffset="212894.44">18707 3180 451 0,'0'0'256'0,"0"0"-26"0,0 0-3 15,0 0-19-15,0 0-20 0,-14 0-10 16,14 0-23-16,0 0-20 0,0 0 6 0,0 0-6 16,0 0 18-16,0 0-14 0,0 0 0 0,0 0 15 15,0 0-44-15,20 1 16 0,-8-1-13 16,23-6-20-16,-10 4-7 0,2 2-6 0,-1-4-6 16,1 3-13-16,0-3 13 0,-3 3-36 0,1 0-4 15,0-2-23-15,-4 0-5 0,-2 2-50 16,-6 0-18-16,-4-1-13 0,-1 1-52 0,-4 0-4 15,-2 0-41-15,-1 1 15 0,-1-2-268 0,-1 2 28 16,-1 0 30-16,-2 0 21 0,-1-1-19 0,1 2 9 16,-2-1 3-16</inkml:trace>
  <inkml:trace contextRef="#ctx0" brushRef="#br0" timeOffset="213188.39">18937 3157 310 0,'0'2'347'0,"0"-2"-57"0,-1 0-15 16,1 3-51-16,1-2-8 0,-2 0-13 0,1 2-22 16,2 0-15-16,1 0 22 0,6 9-33 15,-5-1 3-15,2 4-4 0,-1 1-7 0,0 2-13 16,1 0-3-16,0 2-12 0,1 1-13 16,0 0-11-16,-1 1-14 0,1-2-20 0,-1-2 12 15,-1 0-8-15,1-1 9 0,-1 0-9 0,-1-3-6 16,0 1-18-16,1-3 10 0,0-2-16 15,-4-2 14-15,0-2-6 0,2 0-36 0,-1-2-33 16,0 0-9-16,-1-3-4 0,0 2-31 0,0 0-29 16,0-2-23-16,0 0-35 0,0 0-36 15,-1-1 18-15,0 0-216 0,0 0-49 0,0 0 32 16,0 0 2-16,7 0 24 0,4-13 34 0,-7 11 15 16,0 0-9-16</inkml:trace>
  <inkml:trace contextRef="#ctx0" brushRef="#br0" timeOffset="213590.62">19327 3410 486 0,'1'-1'244'16,"0"0"-31"-16,0 1-2 0,-1 0 11 0,3 0-10 16,-2 2 3-16,-1 1-31 0,2 1 5 0,-2 1 9 15,2 0-21-15,-1 3 7 0,1 9-39 16,0-1-5-16,4 3-11 0,-2-1-22 0,-1-2-22 15,-1 0 0-15,2-2-14 0,-2-1-7 16,0-6 37-16,2 8-11 0,-1-3-35 0,-2-3 4 16,4 0-2-16,-4-4-12 0,3 0-22 0,-3 0-33 15,-1-2-7-15,1 0-26 0,0-2-27 16,-1-1-47-16,0 0-37 0,4 1 14 0,-3-1-203 16,-1-1-113-16,1-3 31 0,0 1 29 15,-1 0 42-15,0-1 18 0,0 0 5 0,0 0 2 16</inkml:trace>
  <inkml:trace contextRef="#ctx0" brushRef="#br0" timeOffset="-212751.42">19376 2802 234 0,'0'0'228'0,"0"-13"-29"0,-13 13-15 16,13 0-18-16,0 0 4 0,0 0-26 15,0 0-22-15,0 0 18 0,0 0-11 0,0 0 6 16,0 0-22-16,0 0 5 0,0 0-3 0,0 0-22 16,10-23 1-16,-3 24-9 0,0-1 6 15,2 0-22-15,20 9 3 0,-10-3 7 0,-1 0-24 16,2 2-15-16,-1 1 14 0,-2 4-14 16,3-1 11-16,-3 2-22 0,-1 1 5 0,0 1-10 15,0 2 7-15,-2 3-4 0,0-1 4 0,-4 5-13 16,0-4-2-16,1 5 7 0,-2-2 9 15,-1 1-10-15,0 0 11 0,-2 1-22 0,0 2 18 16,-2 0-9-16,2 1 7 0,-2-3-4 0,-2 7-4 16,-2-1 9-16,3-1-14 0,-3-17 13 0,0 9-17 15,0 3 14-15,0 1-11 0,-14 25-3 16,7-26-4-16,-2-2-11 0,0 0-11 0,1-3-15 16,-1-2-11-16,-1-1 0 0,2-1-21 15,0-4-16-15,-1-3-18 0,-1 1-36 0,3 0 12 0,-1-7-151 16,2 1-147-16,1-1 22 0,0-2 33 15,4 0 24-15,-1-1-19 0,1-1 5 0</inkml:trace>
  <inkml:trace contextRef="#ctx0" brushRef="#br0" timeOffset="-210538.2">19683 2597 261 0,'0'0'203'0,"0"0"-7"15,0 0-29-15,0 0-6 0,0 0-5 0,0 0-24 16,0 0 6-16,0 0 4 0,0-12-21 0,0 12-3 16,0 0-20-16,0 0 6 0,0 0-8 0,0 0 2 15,0 0-1-15,0 0-5 0,0 0-3 16,0-14-2-16,19 16 0 0,-9-2-6 0,5 0 11 15,24 7-11-15,-16-4-1 0,5-1-4 16,2-2-13-16,-15 0-1 0,9 0-26 0,3 0 14 16,3 0 0-16,0 0-22 0,0 0 19 0,0 0-15 15,-2 0-5-15,-2 0 2 0,-1 0-2 16,-5 0-12-16,-2 0 1 0,-4 0 12 0,-2 0-5 16,-3 0-7-16,-3 0 14 0,-6 0-22 0,7 0 1 15,-7 0 12-15,8 0-14 0,-8 0-5 16,8 0-2-16,-8 0 14 0,0 0-10 0,7 0 7 15,-7 0-12-15,0 0 2 0,7 0-8 0,-7 0 16 16,0 0-13-16,8 0 17 0,-8 0-18 0,0 0 11 16,0 0-13-16,6 0 5 0,3 4-2 15,-8 1-8-15,1-2 30 0,-1 2-14 0,1 0-9 16,0 2 6-16,1 9-14 0,3-1 10 16,-2 0-6-16,0 3 11 0,3 3-4 0,-2-1 7 15,-1 0-3-15,1 3 8 0,-3 1-6 0,3 3 23 16,-1-1-4-16,2 2-6 0,0-2-4 0,3 0-6 15,-4 3 27-15,4 0-29 0,-3 3-3 16,1-3 0-16,-2 0 18 0,2 3 12 16,-2-1-22-16,-1-1-5 0,1 1 24 0,-1-3 12 15,2-1 5-15,0 2-3 0,1-2-6 0,-2 4 0 16,3-3-14-16,-1-1-25 0,-1-2 17 16,0 1-1-16,1-2-10 0,-2-2 22 0,0 0-18 15,0 0-19-15,-2-2 19 0,2-2 18 16,-2-2-22-16,0 1 3 0,1-5-4 0,-3-4 14 15,-1 0-25-15,1-2 16 0,0-1-9 0,0-1 1 16,0 1-1-16,0-1-18 0,0-1 41 16,0 0-34-16,0 1 24 0,-1-2-15 0,2 1-7 15,-2 0 12-15,0-2 19 0,0-1-35 0,0 0 27 16,0 0-27-16,0 0 2 0,0 0 1 16,0 0 9-16,0 0 20 0,0 0-20 0,0 7-2 15,0-7 17-15,0 0 3 0,0 0-5 0,0 0-22 16,0 6 27-16,0-6-5 0,0 0-2 15,0 0 0-15,0 0-25 0,0 0 21 0,0 0-11 16,0 7 5-16,-11 0 0 0,10-6 0 0,-4 1 12 16,2-1-2-16,-1 1 0 0,0-1-1 15,0 1 15-15,-2 0-2 0,-13 3-27 0,3-1 0 16,2-2 39-16,-2 3 2 0,-1-2-14 16,-4-1 15-16,1 2-3 0,-1-2 5 0,-2 1-12 15,-3 0-9-15,2-3 7 0,-3 5-7 0,-2-3-1 16,0 1-4-16,-1-1-2 0,0 0 4 0,0-1 1 15,0 1-3-15,1 2 3 0,1-2-8 16,4 0 2-16,2-1-18 0,3-1-10 0,5 3 2 16,4-1-35-16,1-1-33 0,1-1-19 15,3 0-44-15,5 0-13 0,0 0-52 0,0 0 19 16,-8 0-279-16,8 0 36 0,-10-10-12 16,9 5 28-16,2 2 69 0,-1 0 12 0,2-1 25 15,1 0 11-15,1 0 23 0</inkml:trace>
  <inkml:trace contextRef="#ctx0" brushRef="#br0" timeOffset="-194701.45">1164 4930 329 0,'0'0'197'0,"0"0"-8"0,0 0-7 16,-13 0-21-16,13 0-8 0,0 0-6 0,0 0-29 16,0 0 14-16,0 0-6 0,0 0-8 0,0 0-8 15,0 0-8-15,0 0-12 0,0 0 6 16,0 0-4-16,0 0-7 0,0 0-19 0,0 0 8 16,0 0-8-16,0 0-6 0,0 0-24 15,0-13-2-15,0 13-7 0,-4-21-2 0,11 16 13 16,-1 1-7-16,1 1-4 0,0 1-12 15,-1 0 9-15,1-2-13 0,0 2 7 0,-7 2 1 16,9 0-10-16,-2 0 10 0,1 0-14 0,-1 0 6 16,2 0-7-16,-2 0 6 0,6 0-12 0,14 10 9 15,-17-7-6-15,-1-1 10 0,-1 3-7 16,-3-3 1-16,-1 1-6 0,-2 1 6 0,2 1 8 16,-3 0-2-16,0 0-16 0,-1-5-1 0,0 10 8 15,-12 12 5-15,7-9 0 0,-1 2-8 0,-3-5-1 16,0 2 0-16,2 0 1 0,-2-4-2 15,-1 0 5-15,0 1-2 0,-3 3 6 16,3-3 7-16,3-4-12 0,1 3-8 0,-3-4 4 16,4 2 0-16,3-2 3 0,2-2-12 0,0-2 0 15,0 0 14-15,0 0-9 0,0 0-1 16,0 0 6-16,0 0 8 0,0 0-12 0,0 0-1 16,16 8-6-16,-12-8 7 0,3 0 12 0,2 0 1 15,7 3-7-15,2-1-9 0,0 2 2 0,4-1 7 16,-4 2 0-16,-4-1-2 0,2 1 15 0,-3-2-6 15,-3-1-2-15,5 3 7 0,-6-2-16 16,-1 1-2-16,2-1 0 0,-6 0 20 0,0-1-19 16,-1 0 9-16,-1 0 5 0,0 1 8 15,0-1-1-15,-2 0-21 0,0-2 4 0,0 0 2 16,0 0 18-16,-10 13-6 0,-2-4-6 0,0-2 1 16,-1-2-8-16,-1 2 6 0,0-2-5 15,-5 3 6-15,8-3-7 0,-7-1-10 0,-8 4 22 0,3-4-12 16,0 0-12-16,1-2-11 0,-1-1 0 15,5 1 1-15,-2-2-25 0,13 0 4 0,-2 0-8 16,-4 0-31-16,-7-14 3 0,10 7-49 16,6 0 11-16,1-7-92 0,-1 1-107 0,4-1-55 15,0 7 9-15,0-4 20 0,0 0 13 16,13-14 23-16</inkml:trace>
  <inkml:trace contextRef="#ctx0" brushRef="#br0" timeOffset="-193942.1">1198 4823 287 0,'-15'1'187'0,"-2"1"-33"0,5 0 7 0,3-2-21 16,-14 5-5-16,5 0-8 0,4-1-28 16,-4 4 6-16,1-1-19 0,1 0-3 0,1 3-22 15,-2 2 8-15,0-3-9 0,2 0-1 16,-5 0-14-16,5 6 14 0,-1-5-32 0,3 4 21 15,-1-2-12-15,1 3 21 0,0 2-31 0,3-1 21 16,1 1-1-16,1 0 7 0,-2 0-10 16,6-1-1-16,-1 0-2 0,3 1 11 0,2-1 8 15,0-6-21-15,0 2 2 0,0 5 4 0,0-2 7 16,11 19 4-16,-4-17-19 0,-2 0 5 0,1 2 4 16,1-5-3-16,4 1-6 0,-2-1 13 15,0 0-18-15,3-1 8 0,1 1-3 0,3-4 0 16,-1 1 5-16,3-2-1 0,0-1-1 15,5-4-3-15,2-1-4 0,2 1 11 0,0-2 0 16,-3-2-21-16,-10 0-1 0,8 0 12 0,29-11-4 16,-19 8-13-16,-5-2-11 0,4-2 15 0,-3 0-12 15,0-1-4-15,-2 1 24 0,0-3-22 0,2 1 20 16,-3-1-13-16,1-1 7 0,-2-1-13 16,-2-1-12-16,-4-1 35 0,-1 0-16 0,-1-2-4 15,-2 0 4-15,-2-2-19 0,0 0 16 16,-5-2-1-16,3-2-5 0,-2 0-2 0,-2-2 2 15,-3-2-2-15,-3 2 4 0,2 1-17 0,-2 1 23 16,0 10-22-16,-11-18 18 0,4 10-11 0,0 2 16 16,-2-1-6-16,-3 2-2 0,-1 3 12 15,-2 0-4-15,-5 1-1 0,2 4-11 0,-2-1 10 16,-3 0-21-16,-2 1 12 0,3 2-8 0,0 1 1 16,-3 1-2-16,0 2-8 0,2 2 10 15,15 1-3-15,-13 0-7 0,-28 12 5 0,20-8 6 16,2 6 2-16,2 2-4 0,-2 2 12 15,2-4-22-15,3 4-4 0,1 1 11 0,1-1-5 16,5-1-31-16,-3 1-5 0,6-3-40 16,-2-2-32-16,6 1-36 0,4-3 16 0,1-2-222 15,3-5-63-15,0 0 24 0,3 1 26 0,3-4 42 16,-4 0-2-16,3 0 38 0</inkml:trace>
  <inkml:trace contextRef="#ctx0" brushRef="#br0" timeOffset="-192350.94">2009 4891 775 0,'0'-14'267'0,"5"-8"-15"0,-9 13-20 16,2 1-2-16,-1 4-3 0,1-1-35 16,1 0 7-16,0 2-13 0,0 3-25 0,0-4-11 15,0 1-32-15,0 2-8 0,1 4 12 0,-1 0 2 16,1 2-14-16,2 14-12 0,-2-7 4 15,0 5 16-15,0 7-6 0,9 30-26 0,-9-22 3 16,3 1-16-16,-1-3-3 0,0 0 0 0,-1 4-4 16,0-2-6-16,-1-3-32 0,2-3 23 0,-2-1-8 15,0-4 2-15,4-3-11 0,-2-4-2 16,-2-3 9-16,1-3-14 0,0-3-9 0,-1-5-19 16,0 0-14-16,0 0 4 0,2 2-79 15,-1-4-23-15,0-3-41 0,-1-2-24 0,5-10-17 16,-2-3-28-16,-1 1 20 0,3 0-36 0,-5-3-33 15,0 0-3-15,0 9-9 0,0-5-28 16,0-1 2-16,0-1-17 0,-10-16 45 0,5 19 7 16,5-3 39-16,-5 6 69 0</inkml:trace>
  <inkml:trace contextRef="#ctx0" brushRef="#br0" timeOffset="-191928.34">2010 4962 598 0,'-2'-10'90'0,"-1"0"32"16,0 0 24-16,2 1 2 0,-1 2-5 0,1 0 5 16,1 1-4-16,0 6 18 0,0 0-9 0,0-7 10 15,0 7 1-15,0-9-9 0,0 9 1 16,0-7-16-16,0 7-3 0,11-15-5 0,-7 12-19 15,1-1 10-15,1 3-14 0,0 1-11 16,1 0 8-16,-1 1-11 0,3-1 22 0,14 15-5 16,-6-6-9-16,-1 5-14 0,1-1 23 0,-1 8-26 15,-1-2 4-15,1 2-1 0,-1 0-12 0,-2-1-2 16,2 1-1-16,-3 0-2 0,2 1-19 16,-1-1 9-16,-1 1-13 0,-1-2 1 0,0 2-11 15,3-1-2-15,-2-3-10 0,0 1 3 0,0-3-7 16,-3-4 3-16,-2 1-6 0,-1-5 4 15,-1-1-3-15,-1-2-7 0,-1-1 1 0,2-2 6 16,-2-1-5-16,-3-1 0 0,0 0 2 16,0 0-8-16,0 0 1 0,13-15 3 0,-12 9-5 15,7-11 1-15,-5-3-5 0,-3-2-10 16,0 11 10-16,0-6-11 0,0-6-3 0,0-3 2 16,0-1 3-16,0-2-5 0,0-2-8 0,0 2 6 15,0-2-1-15,0 1-12 0,0-1 6 16,0 4 12-16,0 0-7 0,0 1-16 0,0 6 3 15,2-21-2-15,0 27-10 0,0 6 3 16,-2 2-47-16,4 0 4 0,-3 2-32 0,1 3-2 16,-1-1-21-16,1 4-32 0,-2-2-29 0,2 1-41 15,-1 2 22-15,1 1-277 0,-2 0 44 16,2 1 16-16,-2 0 42 0,1 1 32 0,1 0 7 16,1 11 8-16,1 4 28 0</inkml:trace>
  <inkml:trace contextRef="#ctx0" brushRef="#br0" timeOffset="-191426.64">2700 5066 766 0,'-2'-3'222'0,"-1"3"-27"15,0 0 1-15,1 0-19 0,-3 0 1 16,2 3-26-16,0 1 17 0,0 0-16 0,-3 10 1 16,0 0 7-16,2 1-7 0,-1 2-19 0,5-3-5 15,0 3-12-15,0-10-21 0,0 5-8 16,0 2-2-16,14 15 15 0,-7-17-26 0,0 0 14 15,1-4-8-15,2 2-9 0,0-6-21 0,-1-1-6 16,0-1-5-16,0-2-3 0,-9 0 45 16,12 0-35-16,13-15-4 0,-11 6 8 0,-1-3-19 15,-1 2-3-15,-2-4-23 0,0-2-1 0,-2-1-2 16,-2-1-18-16,-1-4 15 0,-3 2-26 16,-1-1 20-16,-1 7-8 0,0 4 2 0,0-2-13 15,-11-15-2-15,3 15 12 0,-5 5 2 0,4 2-2 16,-1 2 2-16,0 2-9 0,0 1-3 15,-1 0-11-15,2 0 15 0,-2 0-17 0,-3 0 3 16,1 0-10-16,-15 15-21 0,19-11-15 0,0 0-20 16,0 6-7-16,2-7-13 0,2 2-43 15,2-1 1-15,1 1 14 0,2-5-177 0,0 0 25 16,0 0 23-16,0 0-101 0,11 12 35 0,-4-9 17 16,-1-2 14-16,14 3 21 0</inkml:trace>
  <inkml:trace contextRef="#ctx0" brushRef="#br0" timeOffset="-190792.38">2954 5046 585 0,'4'-1'315'16,"-3"0"-17"-16,4 1-5 0,-4 1 0 0,3 0-43 15,-1 3-27-15,3 10-28 0,0-3 6 16,2 1-21-16,-3 4 0 0,1 0-23 0,-1-2 15 15,3 2 3-15,-3-1-33 0,-1 0-3 0,-2-4-18 16,1-2-18-16,0 0-3 0,1-3-8 16,-2 0-17-16,0-1 10 0,1-2-17 15,-1 0 6-15,2-1-22 0,-1-1 9 0,1 0-6 16,-4-1 3-16,0 0-21 0,0 0-3 0,8 0-2 16,3-12-7-16,0 0-5 0,-6 0 10 15,0 4-22-15,2-6 2 0,-1 1-15 0,-1-1 17 16,-2 2-4-16,0 3-1 0,-1 1 5 0,0 1-10 15,0 2-10-15,-1-1 16 0,0 0 4 0,0 1-6 16,0 3 1-16,-1-2 7 0,1 0-8 0,0 1-5 16,0-1 4-16,-1 2-3 0,2 0 4 15,0 1-1-15,-2 0-5 0,0 1 4 16,0 0 4-16,0 0 14 0,0 0 0 0,5 11 4 16,-4-4-6-16,0-1 7 0,4 10 0 0,-1 0 7 15,0 0 7-15,1-2-15 0,2 2 14 0,3-2-3 16,-1 0-8-16,0 0-2 0,2-2 3 15,1 2-1-15,-2-6 6 0,-1-2-6 0,0-2 1 16,0 0-11-16,1-4 7 0,0 0-13 0,-1 1 8 16,2-1-4-16,2 0-9 0,18-16 2 15,-15 7-5-15,-1 0-2 0,-2-6 9 0,0 4-5 16,-2-3 1-16,-2-1-7 0,-6 0 12 0,3-2-19 16,-2 5 9-16,-4-8-3 0,0 11 4 15,0 0 0-15,0-2 0 0,-18-14-2 0,10 12-16 16,0 3 13-16,-2-2 1 0,-2 2 0 0,-1 2 5 15,1 1-2-15,0 0-4 0,2 3-16 16,1 1-21-16,1 0-7 0,3 0-13 0,0 2-46 16,1 1 9-16,1-1-70 0,-2-1-39 0,3 1-24 15,-3 0-57-15,3-1 31 0,-1 1-273 16,1-1 21-16,1 0 56 0,1 1 30 0,-1-1 28 16,1 2 25-16,0 0 26 0,0 0 33 0,11-5 25 15,-5 5 5-15</inkml:trace>
  <inkml:trace contextRef="#ctx0" brushRef="#br0" timeOffset="-190110.38">4368 4742 468 0,'0'-2'274'0,"1"3"-31"0,-2 0-5 16,0 2 5-16,-1 2-10 0,-4 11-18 0,-1 3 15 16,2 3-3-16,-3 5-27 0,1 2 17 15,-1-5-21-15,1 5-20 0,-1-2-44 0,-1 1-15 16,0 1 6-16,1 0-12 0,0-2-44 0,0 0-6 16,-1 0-6-16,4-1 8 0,-2-5-40 0,3-4-30 15,-1-1-20-15,1-5-22 0,3-4-23 16,1-4-51-16,0-3-28 0,2-1 15 0,1-2-127 15,-1-3-88-15,4-8-62 0,-2 4 25 0,0-9 20 16,2 2 22-16,-1-3 25 0,2-2 31 16</inkml:trace>
  <inkml:trace contextRef="#ctx0" brushRef="#br0" timeOffset="-189788.64">4314 4789 603 0,'2'-7'293'16,"-1"0"-29"-16,1-1-6 0,-2 2-1 0,3 1-16 15,4-10-6-15,-1 2-7 0,2 1-25 16,-2 3 17-16,0 2-9 0,1 3-32 0,-1-1-18 16,-1 2-12-16,-5 3 1 0,0 0-3 0,28 12 11 15,-14-2-23-15,1 4-4 0,0 2 14 16,1 2-9-16,-1 4-8 0,1 3 0 0,1-1 8 16,-1 3-28-16,2 3 11 0,0-2-6 15,1 5-6-15,-2-2-25 0,-2-2 8 0,1 1-13 16,-2-1-21-16,0-3-1 0,-3 0-3 0,1-3-14 15,-2 3 17-15,0-5-33 0,-3 0-6 0,-1-6-28 16,0-2-12-16,-3-5-22 0,-1-1-9 16,0-5-29-16,-2 3 9 0,0-5-106 0,0 0-46 15,-4-2-20-15,1-1-58 0,0-1 27 16,1-1-251-16,-1 1 18 0,-5-8 65 0,-2-1 32 16,0 1 13-16,0 1 27 0,2-4 24 0,-5 3 41 15,4 0 5-15,0 3-19 0</inkml:trace>
  <inkml:trace contextRef="#ctx0" brushRef="#br0" timeOffset="-189544.57">4360 5100 664 0,'-6'0'439'0,"2"2"-60"0,0-2-49 15,0 2 35-15,1-2-29 0,0 0-31 16,1-1-19-16,0 0-35 0,0-2-37 0,4 1-14 15,0 0-34-15,1-1-5 0,1 1-24 0,12-6-19 16,1 1-7-16,1 1-23 0,2 0-29 16,1-1-28-16,0 0-48 0,-1 4 3 0,3 1-91 15,-4-2-51-15,-2 0-60 0,2 2 18 0,-6 0-253 16,-2-1-19-16,-2 3 16 0,-1 0 30 0,-3 0 31 16,3-2 23-16,-8 2 25 0,0 0 44 15,8 0 0-15</inkml:trace>
  <inkml:trace contextRef="#ctx0" brushRef="#br0" timeOffset="-188731.66">5816 4907 524 0,'3'-1'302'0,"0"-2"-26"16,-1-1-15-16,-1 1-29 0,0 1 12 16,-3-2-2-16,2 0-41 0,-1 0-21 0,0 1 7 0,-1-2-18 15,-1 2-22-15,0-1-11 0,-2 2-10 16,-1 0-7-16,1 3-9 0,-2-2-24 0,-10 0-9 15,11 1-8-15,-16 9 9 0,6-2-8 0,1 6 21 16,1-2 0-16,0 1 6 0,3 4-2 16,0-1-16-16,1 1 1 0,3 3-9 0,1-1 10 15,4-1-10-15,2-3-14 0,0-6 7 0,0 5-3 16,11 15-14-16,0-16 12 0,1-2-21 16,3-1-12-16,5-4-22 0,2 0-22 0,2-4 2 15,2-1-112-15,-11 0-27 0,6 0-33 0,27-13-54 16,-18 8 22-16,-1-2-205 0,-2-1-68 15,0 2 52-15,-1-4 36 0,1 5 27 0,0-5 7 16,-5 2 41-16,1 1 30 0,1 3 13 16</inkml:trace>
  <inkml:trace contextRef="#ctx0" brushRef="#br0" timeOffset="-187708.26">6312 4947 696 0,'-3'-2'309'0,"1"-3"-40"0,-3 2-13 0,0-2-15 16,-7-2-43-16,-1 2-2 0,0 1 1 0,3 1-28 15,-7-2 0-15,6 3-30 0,11 2-25 16,-16 0 0-16,-16 10-7 0,16-2-2 0,0 1-9 16,2 3-12-16,1 0-5 0,3 1-1 0,1 0-4 15,2 2-2-15,0-1-5 0,4-4 11 0,1 0-19 16,2-1-6-16,0-9-5 0,0 7-5 0,0-1-4 15,14 4-4-15,-3-1-4 0,-2-4 11 16,3-4-4-16,-2-1-23 0,-10 0-19 0,13 0-19 16,3 0-22-16,16-13 3 0,-18 2-8 15,1 2-3-15,2-5-9 0,-5 2-6 0,-1-1 0 16,-1 1 12-16,-3 5 11 0,1-6-3 0,-3 5 11 16,-1 0-4-16,0 2 14 0,-1 0 4 0,-2 4-7 15,1-3 14-15,-2 3-3 0,0 1 15 16,0 1-2-16,0 0 19 0,0 4 12 0,-1 0 3 15,1-1 6-15,-1 2 9 0,1 1-14 0,0-1 22 16,2 2-30-16,-2-3-1 0,0 3 8 16,12 13 5-16,-3-9-19 0,-2-4 5 15,0-2 11-15,2-1-21 0,-1-1 27 0,2-3-14 16,-10 0-6-16,7 0 22 0,5 0-38 0,17-12-12 16,-13 6-23-16,-2-1 2 0,-1-1-11 0,-1-3-5 15,-3 0-9-15,1 0 11 0,-3-3-5 0,-3 4 7 16,-1 1 4-16,3 6-3 0,-2-3 11 15,-3 1 21-15,1 2-25 0,0 0 17 0,-2 3-3 16,1 0 10-16,-1 0 34 0,0 0-12 16,0 0 18-16,0 0-2 0,4 12 4 0,-3-7 14 15,-1 2-15-15,4 10 15 0,-2-5 4 0,3 1-18 16,2 3 32-16,-2-7 1 0,-3 3-6 0,2-3 23 16,-2 0-7-16,-2-3 16 0,2 0-10 15,-1-2-12-15,0 1 9 0,-1 0 3 16,1-2 21-16,1 0 1 0,-2 0 7 0,0-3-18 15,0 0-1-15,0 0-8 0,0 0 1 0,-10 4-8 16,7-6-19-16,-1 1 7 0,1-3-14 16,-1 1 4-16,0-1-12 0,2-1-6 0,-1 0 4 15,0 0 1-15,2-2-8 0,2 2-5 16,-1-3-4-16,0 8 2 0,0-10-9 0,16-15-3 16,-9 11-1-16,5 1 0 0,3 3 6 0,1 1-6 15,3 1 3-15,-2 0-5 0,4 1 1 0,1 1-13 16,0 5 5-16,-12 1 10 0,4 0-13 15,2 0 5-15,0 0-4 0,15 14-8 0,-17-9 6 16,-2 3 2-16,-2 1-6 0,1 1 5 0,-5-5 6 16,-3 4-4-16,0-1-4 0,-2 0 1 15,1 0 11-15,-2-8 0 0,0 7 1 0,0 6 5 16,0-1-10-16,-11 11 12 0,9-14-14 16,0 0 13-16,1-1-12 0,-1-3 7 0,1 1-6 15,0 0 8-15,1-2-5 0,0 0-4 0,0-4 9 16,0 0 9-16,0 0-2 0,0 6 5 0,0-6-22 15,14 12 14-15,-8-12 0 0,2 0-1 16,14 2-14-16,-12-2 11 0,4 0-4 0,5 0 4 16,-2 0-7-16,25-12 6 0,-25 10-18 15,-2 0 9-15,-4 2-4 0,0-3 8 0,-3 1 5 16,-1 0-8-16,-2-1-6 0,1 1-6 16,0 2-11-16,-1-2-6 0,-2 1-12 0,0-1-9 15,1 1-19-15,-2-1-6 0,0-2-9 0,-1 2-34 16,3 1 10-16,-3 0-58 0,0 0-31 0,-1-2-14 15,-1 3-26-15,1 0-18 0,0 0 26 16,-9-6-192-16,5 5 33 0,0 1-98 0,-2-2 35 16,0 2 60-16,-1-2 27 0,0 1 23 0,-1 1 22 15,8 0 3-15,-7 0 29 0</inkml:trace>
  <inkml:trace contextRef="#ctx0" brushRef="#br0" timeOffset="-185935.98">8258 4978 267 0,'16'0'93'16,"-16"13"-14"-16,13-13 102 0,6 13-18 0,-15-13-6 15,1-1-9-15,-1 1-7 0,1 0 3 16,0-1-5-16,1-1 9 0,-6 2-1 0,0 0-21 16,6 0-1-16,-6 0-2 0,8 0-1 15,3-6-4-15,-7 5 1 0,0-1-4 0,-1 2-4 16,1-3-2-16,-2 3-12 0,-1-2-11 0,1 2-1 15,-1-2-3-15,0 0-5 0,0 1-9 0,-1-1-12 16,0 1 17-16,-3 0-22 0,2-2-7 16,-3 3 8-16,-3-3-26 0,0 3 7 0,0 0 2 15,-10 2 4-15,6-2 8 0,-4 0-22 0,-5 0-11 16,-20 13-1-16,19-11-13 0,3 5 15 0,-1 1 7 16,0 0-17-16,2 1 9 0,-1 2 16 15,4-1-26-15,2-1 13 0,2 2-15 0,4-2-6 16,2-4 5-16,4 2 18 0,0-7 8 15,0 0-6-15,15 22-16 0,4-17 6 0,-3 0-27 16,5 0-30-16,0-5-14 0,-11 0-35 16,8 0-28-16,1 0-32 0,20-10 14 0,-19 5-105 15,2 0-72-15,-3-2-82 0,1 5 28 0,0-3 27 16,-6-2-7-16,-2 2 37 0,-3 3 13 0,-1-3 10 16</inkml:trace>
  <inkml:trace contextRef="#ctx0" brushRef="#br0" timeOffset="-185608.32">8345 4734 290 0,'0'-2'322'0,"-1"1"-23"16,1 0-4-16,1 1-19 0,-1 0-29 0,1 2-9 15,0 0-9-15,1 1-26 0,1 1-24 16,-1 1-19-16,5 12 62 0,2 0 1 0,0 0-17 16,0 7-17-16,2-4-13 0,-1 2-16 15,0 2-8-15,2-2-24 0,-2 1-14 0,1 0-16 16,0-1-1-16,-2-1-15 0,-1 1-3 0,2-3-24 16,-3-3-4-16,-1-2-33 0,-1-4-35 15,-1 0-12-15,1-3 2 0,-1-1-71 0,0-4-52 16,-2-2-66-16,1 0 21 0,-3 0-260 15,0 0-28-15,0 0 43 0,22-12 11 0,-11 0 58 16,-2 3 23-16,4-1 24 0,0-1 9 0,5 1 1 16</inkml:trace>
  <inkml:trace contextRef="#ctx0" brushRef="#br0" timeOffset="-185152.1">8737 5017 613 0,'-3'3'297'0,"0"-3"-30"0,1 1-37 15,-1 0 11-15,1 1-29 0,0-1-4 0,2 1-9 16,2 0-16-16,0 0-11 0,3-1-6 16,-1-1-43-16,1 2-4 0,1-4-27 0,1 2-19 15,2 0 2-15,2 0 4 0,5 0-24 16,2 0-3-16,18-12 17 0,-19 7-31 0,0 0 1 15,3-1-15-15,-5-3 5 0,-2 0-4 16,-3 2 2-16,-1 2-16 0,-3-2-2 0,5-1 12 16,-5 3-20-16,-2-3 30 0,-3 4-27 0,2-2 7 15,-3 6-17-15,0-6 27 0,0 6-17 0,0-8-2 16,-14-3-8-16,1 4 13 0,-3 3-15 16,2 4 15-16,-3-2-2 0,17 2 13 0,-16 0 1 15,-2 0 16-15,-17 11-23 0,18-4 3 0,1 4 27 16,-2 0-4-16,5 3 27 0,-1 0-3 15,3 2 3-15,2 2 4 0,1-1-2 0,4 2-17 16,2-1 16-16,2-9-10 0,0 3-6 16,0 2-8-16,20 15 5 0,-7-19-11 0,2 0-21 15,-1-5-1-15,6-2-94 0,1-3-50 0,-11 0-48 16,7 0-41-16,28-10 20 0,-20 2-222 16,3 4 35-16,-1-1 30 0,-2-3 26 0,0 1 28 15,1 2-89-15,0 1 60 0,0-1-9 0,2-4 30 16,2 6 4-16</inkml:trace>
  <inkml:trace contextRef="#ctx0" brushRef="#br0" timeOffset="-184806.33">9388 4940 371 0,'-15'-10'271'15,"5"5"-37"-15,-3-2-25 0,6 5-8 0,-3-1-16 16,1 3-8-16,1-2-10 0,8 2 2 0,-7 0-9 16,-1 0-23-16,1 0 3 0,-14 12-2 0,10-5-12 15,-1 2 11-15,2-3 12 0,1 6-17 16,3-3-14-16,0-2 16 0,1 6 32 0,0-3-10 16,3 1-19-16,2-3-7 0,0 1-10 0,0-9 8 15,0 14-17-15,11 16-12 0,-5-16-8 16,2-1-4-16,4-1-23 0,-1-3 5 0,3-1-22 15,4-2-37-15,1-4-23 0,3 1 1 16,-11-3-92-16,7 0-49 0,4 0-55 16,25-14-40-16,-23 7 23 0,1 0-269 0,1-2 47 15,-7-1 24-15,0 1 28 0,0 1 28 0,-2 0 18 16,0 0 28-16,-2-1 29 0,3 4-11 0</inkml:trace>
  <inkml:trace contextRef="#ctx0" brushRef="#br0" timeOffset="-183964.62">9566 4937 326 0,'-5'0'384'16,"3"-1"-71"-16,-1 0-29 0,1 3-25 0,2-2 2 15,-1 0-27-15,2 2 5 0,2-1-17 0,-1 2-19 16,9 7-24-16,1-2-21 0,0 2 15 0,1 0-3 15,1 0-7-15,-1 3-36 0,1-2-2 0,-4-1-22 16,3 4-8-16,-3-3-15 0,-1 2 6 16,-3-3-15-16,-2-1 6 0,0-2-21 15,-3-1 18-15,0-1-10 0,-1-1-26 0,0-4 16 16,0 0-16-16,0 0-6 0,0 0 1 0,-14 12 3 16,10-10-8-16,-1-2-9 0,0-1 14 15,0 0-10-15,-1-2-5 0,1 1 6 0,0-2-17 16,-3-6-2-16,3 2-12 0,1-2-13 0,1 1 1 15,3 9-20-15,0-9 1 0,0-3 9 16,20-14 7-16,-10 11 3 0,4 2-11 0,-1 1 4 16,3 0 20-16,0 3-2 0,0 3-2 0,0 0 0 15,-4 3 1-15,-1 1-3 0,-1-1 2 16,-10 3 1-16,7 0 0 0,0 0 1 0,12 17 27 16,-11-5-17-16,2 3 14 0,-4-1-6 15,1 2-5-15,-2-1 18 0,1 2 7 0,-1-2-7 16,-2-5-2-16,1-1 2 0,0 0-11 0,-1-3 6 15,2 1 8-15,-2-4-5 0,0 1 0 16,0-1 3-16,2 0 4 0,-1 0-8 0,3-2-8 16,-2-1 3-16,-5 0-1 0,0 0-4 0,9 0-29 15,19-12 22-15,-11 3-6 0,-4-1-17 16,-1-1-3-16,3-2-17 0,3-1 3 0,-6 0 4 16,0 0 11-16,-2 1 1 0,0 0 21 15,-1-1-19-15,-2 4 2 0,3-1 3 0,-6 3 0 16,-1 0 7-16,0 6-5 0,-2-1 10 0,2 1 0 15,-3 2 0-15,0 2-4 0,0 1-1 16,-1-2 2-16,-1 5 1 0,1-1 13 0,1 3-6 16,-2 10-4-16,2-8 13 0,0 5 15 0,0 6-8 15,0-1-14-15,0 2 26 0,11 24-12 0,-7-22-8 16,1-1 10-16,0 2-11 0,-1-3 13 16,-1 1-12-16,0-3 13 0,0 0-2 0,-2 1 2 15,0-1 11-15,-1-11-2 0,0 4-13 16,0 2 4-16,-14 16 10 0,7-17-7 0,-4 0-1 15,-3-4 8-15,-2 0 0 0,-1-3 5 0,-1-3-7 16,1-3 10-16,-2 0-11 0,10-1 6 0,-6 0 11 16,0 0-14-16,-17-15 12 0,16 10-3 15,4-2-1-15,0 0-8 0,5 1-4 0,2-3-11 16,1 6 1-16,2-4-10 0,2 0 12 16,0 7-10-16,0 0-14 0,13-25-7 0,0 10-21 15,2-1-21-15,2 0-16 0,3 1 7 0,1 2-63 16,-1-3-58-16,2-1-26 0,-1 1-22 15,0 3-43-15,-1 0 27 0,-1-3-214 16,0 2-15-16,-1 1 14 0,-2 0 28 0,-5-1 30 16,3 2 43-16,-2 2-2 0,-1-2 45 0,1 2 24 15,-1 0-22-15</inkml:trace>
  <inkml:trace contextRef="#ctx0" brushRef="#br0" timeOffset="-183690.11">10325 4966 560 0,'1'-2'355'0,"0"0"-64"0,-1 0-21 16,1 1-18-16,-1 2-5 0,-1-1 1 15,0 2-30-15,1 1 9 0,0 1 6 0,-1 2-4 16,0 2-23-16,1 0-3 0,0 4-11 16,0 5-7-16,0 5-15 0,0 2-11 0,0 2-9 15,0 1-29-15,0-1-4 0,0-1-21 0,11 24-6 16,-7-26-12-16,-2-4 1 0,2-1-26 15,-2-5-28-15,-1-2-26 0,0-2-10 0,0-4-45 16,0 0 7-16,-1-3-123 0,1 0-49 0,1-1 23 16,-2-2-245-16,1-3-37 0,-1 2-4 15,0-4 64-15,-1-1 10 0,5-7 27 0,-4 0 24 16,0 6 25-16,0-4 55 0,0-2 8 0</inkml:trace>
  <inkml:trace contextRef="#ctx0" brushRef="#br0" timeOffset="-183378.14">10307 5027 278 0,'-3'-7'418'16,"2"-1"-42"-16,-1 1-72 0,2 2-10 15,-1-1-30-15,2 0-17 0,-1-1-28 16,0 7 14-16,0-10 1 0,14-12-22 0,-5 11-8 0,0 4-33 16,4-1 1-16,-1 5-30 0,1 0-17 15,4-1-6-15,0 2-14 0,-2 0-14 0,-6 2-7 16,4 0 4-16,20 12-14 0,-14-5-20 0,-1 2 7 15,-1 2 4-15,-2 0-11 0,0 3-8 16,-6-1 1-16,1 1 5 0,0 1-22 0,-7-5 1 16,-1 1 3-16,-2-1-3 0,0-10-11 0,0 7 7 15,-13 13-1-15,2-10 8 0,-2 0-17 16,-3-4-38-16,-1 2-1 0,-2-6-19 0,0-1 6 16,-1 1-105-16,-3 0-29 0,13-2-34 0,-6 0-47 15,2 0 23-15,-15-14-276 0,15 6 33 16,5-2 33-16,3 6 32 0,1-3 29 0,4 2 54 15,1 5-7-15,0 0 30 0,15-20 8 0</inkml:trace>
  <inkml:trace contextRef="#ctx0" brushRef="#br0" timeOffset="-182998.59">10669 4771 763 0,'3'0'330'0,"1"-1"-30"0,-2 2-1 16,1 0-41-16,1 2-4 0,-2 0-28 15,7 8 22-15,-3-3-7 0,1 8-20 0,-1 1-7 16,0 3-17-16,0 1-18 0,0 0-9 16,0 3 1-16,-1-2-19 0,1-3-13 0,-3 3-4 15,0 2-4-15,1-4-24 0,-1 3-3 0,0-6-10 16,-1 1-4-16,0-1-7 0,0-3-1 15,-1-3-17-15,1-3-11 0,0-1 1 0,-1 0-8 16,0-2-7-16,1 0 2 0,1 0-3 16,1-2-12-16,2 1 6 0,-1-1-11 0,9 2-3 15,-1-2-17-15,-2-2-6 0,0 2-14 16,-1-3-23-16,-10 0-22 0,7 0-22 0,1 0 10 16,-1 0-95-16,0 0-38 0,4 0-45 0,9-12-35 15,-10 9 28-15,-3-2-231 0,5-4-11 16,-5 2 56-16,-4 2 45 0,4 0 5 0,-2 0 34 15,-1 0 46-15,1 0 2 0,-1 2-16 0,-4-1 32 16</inkml:trace>
  <inkml:trace contextRef="#ctx0" brushRef="#br0" timeOffset="-182741.54">10690 4971 439 0,'-2'0'484'0,"0"0"-91"0,0 0-10 0,1-1-5 16,1 0-56-16,1 1-3 0,2 0-30 15,2-3-23-15,9-3-33 0,0 3-22 16,2-1-25-16,1 1-12 0,2-2-28 0,-5 2-22 16,5 0-37-16,0-1-70 0,0 1-1 0,0 1-98 15,-6 0-43-15,-2 1-54 0,-3-1-52 0,-2 0 21 16,0 2-249-16,-2-2 2 0,1 2 37 15,-3-1 41-15,-1-1 21 0,1 1 23 0,-2 1 23 16,0 0 13-16,-1-1 0 0</inkml:trace>
  <inkml:trace contextRef="#ctx0" brushRef="#br0" timeOffset="-180165.63">11773 4825 356 0,'0'-14'267'16,"0"14"-19"-16,0 0-9 0,0-13-20 15,0 13-17-15,15-18-16 0,-15 16-19 0,-2-1-8 16,1 1-20-16,1 0-29 0,-1-1 8 0,1 2-17 15,0 0 16-15,-1 4 8 0,2 0-17 0,-1 0-2 16,-1 4 15-16,2 1-1 0,0 14 6 16,-1-11-28-16,0 5-10 0,9 27-8 0,-5-20-8 15,-2 2-9-15,-2 0-6 0,2-2 40 16,0 2 10-16,0-3-14 0,0-1-12 0,0-1 1 16,-1-1-17-16,0-5-1 0,1 2-28 0,0-5 17 15,2-1 1-15,-2-2 6 0,2-2-19 0,0 0 7 16,1-2-16-16,6 6 8 0,3-3-6 15,-1-2-1-15,4-1-1 0,-4-1-8 0,-2-1-22 16,1 1 7-16,-3-1-22 0,8 3 2 16,-3-5-46-16,-2 1-47 0,-12-1-26 0,10 0-32 15,-1 0-25-15,1 0-43 0,-3 0 20 0,-1 0-236 16,6-10-16-16,-5 8 39 0,-4-1 11 0,1 0 55 16,0-2 11-16,-1 3 35 0,-1-1-8 15,-2-1 14-15</inkml:trace>
  <inkml:trace contextRef="#ctx0" brushRef="#br0" timeOffset="-179920.38">11721 5016 209 0,'-6'-2'419'15,"1"0"-42"-15,1 0-34 0,3 0-40 16,-1 1-20-16,-1-1-66 0,2 0-5 15,3 2-19-15,2-3-26 0,1 1-29 0,2 0-8 16,11-3-26-16,-1 5 17 0,6-3-30 0,2-2-12 16,2 2-11-16,-5 1-53 0,5 1-21 0,3 0-30 15,1 0-28-15,-1 0-40 0,1-2-28 16,0 2 12-16,-3 0-255 0,-3 1-37 16,-15 0 14-16,7 0 43 0,-2 0 3 0,-1 0 46 15,-3 0 23-15</inkml:trace>
  <inkml:trace contextRef="#ctx0" brushRef="#br0" timeOffset="-179149.91">12105 4766 642 0,'-3'0'237'0,"0"0"-2"0,-2 3 12 0,3 1-33 16,0 1 12-16,2 0-20 0,-1 16 10 15,1-12-25-15,0 6-21 0,12 20 10 16,-8-12-20-16,1 2 33 0,2 1-28 0,-1-1 7 16,3 1-21-16,-2 1-30 0,1-6-10 0,1 1-4 15,1-2-14-15,-4-3-24 0,1-1-11 16,-2-2 15-16,1-3-11 0,-2-3 5 0,-2-2-14 16,0 1-8-16,0-3 2 0,0-2 7 0,-2 1-8 15,0-2 11-15,0-1-14 0,0 0-4 0,-2 0-12 16,0-2 1-16,-1 0 7 0,1-1-16 15,-1 0-7-15,-1-1-34 0,1-1 20 0,-3-7-15 16,2 0-8-16,3 1 12 0,0 0 1 0,1 1 1 16,0 3-4-16,0-5 0 0,13-15-23 15,-6 18 5-15,-1 1 3 0,4-1-3 0,-1 4-15 16,5-2 32-16,0 2 5 0,2-1-5 0,-5 3-24 16,6 0 37-16,-4 3-9 0,-13 0-3 0,16 0 1 15,0 0 1-15,12 16 3 0,-14-6 7 16,-5 1 1-16,0 1 10 0,-3 1 8 0,2 3 0 15,-5-2-4-15,-1 0 4 0,0 2-6 0,-1-4 20 16,-1-12-8-16,0 11-6 0,0-2 5 16,0-1-2-16,0-3-21 0,0 2 35 0,0-7-12 15,0 7-17-15,0-7 5 0,0 7 9 0,0-7 10 16,0 7-22-16,13 3-6 0,-8-10-6 16,1 3 14-16,1-3 5 0,0 0 8 0,2 2 2 15,0-2-20-15,4 0 2 0,4 0-11 0,17-11 19 16,-15 5-35-16,-1 1 17 0,-1-4 11 15,-2-1 1-15,0 0-2 0,0 1-27 0,-1-3-4 16,-2 1 6-16,-1-3 3 0,0-2 1 16,2 5-10-16,-5-2-18 0,-1 1 24 0,-6 1 3 15,2 1 2-15,0 0 1 0,-1 3-19 0,-2 0 10 16,0 7 14-16,0 0-4 0,0-7-2 0,-11-2 1 16,6 6 33-16,-1 3-14 0,1 3 0 0,-11 3 0 15,0 4 29-15,3 3 0 0,0 1 16 16,3 2 8-16,1 2 5 0,0 2-9 0,3-1-2 15,1 0 6-15,3-1-19 0,-1 2 4 0,3-7 1 16,0-5 2-16,0 2-18 0,12 11 11 16,0-9-11-16,1-5-6 0,1 0-32 0,6-4-19 15,1-1-26-15,-9-2 5 0,7 0-107 16,3 0-55-16,25-15-43 0,-20 8 26 0,-1-2-275 16,1 3 25-16,-1-3 35 0,3 1 20 0,-4-1 39 15,5 2 30-15,1 0 36 0,5-1 31 16,1 0-20-16,2 2-16 0</inkml:trace>
  <inkml:trace contextRef="#ctx0" brushRef="#br0" timeOffset="-178437.98">13522 4962 391 0,'0'2'355'0,"0"3"-41"0,1-3 4 0,2 5-24 16,2 10 8-16,1-1-37 0,-2 2 40 0,0 2-24 16,3-1-20-16,0 0-38 0,-2-2-13 0,-1 0-8 15,0 0-23-15,-1-2-21 0,-1-3-15 16,-2-12-9-16,0 7-13 0,0 0-1 0,0-7-13 15,0 7-9-15,0-7-2 0,0 0-21 0,0 0 6 16,-7 10-12-16,3-10-9 0,2-3-12 16,-1-1-30-16,0-1-7 0,-3-9-23 0,4-1-11 15,-2-2-3-15,3 0-28 0,1 0 11 16,0 8 1-16,0-4 1 0,14-16 17 0,-5 15-20 16,0 0 18-16,3 2 2 0,-4 5 2 0,7 1 2 15,2 1 11-15,-6 3-15 0,3 2-2 16,-14 0 12-16,13 0 2 0,16 11 1 0,-13-2-8 15,0 1 28-15,-1 1-6 0,-1 1 13 0,-2 2 17 16,-1-2-12-16,0 1 23 0,-1-1-15 0,-2 0-5 16,-4-2 2-16,-1-3 5 0,0-1-1 15,-2 0 17-15,1-3-9 0,-2-3 9 0,0 0-6 16,0 0-6-16,0 0-8 0,0 0 6 16,0 0-10-16,-11 6 6 0,7-7-15 0,0-2 14 15,1-1-15-15,1 1 6 0,-1-3-5 0,1 0 0 16,2 0-13-16,-1 0 6 0,2-2 0 0,-1 3-4 15,0-2-11-15,16-14 12 0,-6 8-8 16,2 1 5-16,0 2-4 0,1-1 6 0,5 3 4 16,-2 1-8-16,-1 0 10 0,2 4-9 15,-3 0-2-15,0 3 8 0,-14 0-9 0,13 0 12 16,4 0 1-16,16 17 2 0,-17-8 5 0,0 3-6 16,-3-2 7-16,1 3 1 0,-5 2-4 0,0-1 9 15,-1 3-3-15,0-3 1 0,-2 0-1 16,-4-3-3-16,-1-1 2 0,-1-10-14 0,0 7-1 15,0-1-30-15,0-6-21 0,0 6-32 0,0-6 9 16,-10 14-129-16,7-13-43 0,-1-1-55 16,0-1 26-16,1-1-257 0,0 2 22 0,3-5 50 15,1 3 23-15,2-3 38 0,13-2 32 0,1 0 22 16,6 1-3-16,2-1 17 0,2 0 53 16</inkml:trace>
  <inkml:trace contextRef="#ctx0" brushRef="#br0" timeOffset="-178029.88">14512 5003 732 0,'3'-4'372'0,"1"-3"-45"0,-2 3-25 15,0 0-19-15,1 0-50 0,-3 1 2 16,-3 0-42-16,1 0-18 0,-2-1-29 0,1 3-10 16,-4 0-13-16,1 2-12 0,-3-1-10 0,-7 4-20 15,8-4-9-15,-17 8-6 0,6 2 8 16,4-2-7-16,1 3-8 0,6-1-6 0,-2 1-5 15,1-1-23-15,2-2 17 0,5 0-23 16,0-2-1-16,0 0-2 0,2-6 0 0,0 0-3 16,0 5 19-16,17 11-20 0,-5-12 14 0,2 1-15 15,2-1-1-15,1 0-2 0,-3-1-18 0,3 0-12 16,4 0 3-16,-3 1-5 0,0 0 13 16,-2 1 3-16,-1-1 6 0,-3 1-19 0,-4-1 20 15,-1 1-17-15,-5-1 0 0,1 1 9 16,-1-1 9-16,1 1 15 0,-3-5 5 0,0 0-2 15,0 8 28-15,-17 8-5 0,7-6-47 0,-2-2-1 16,-3-1 1-16,-6 0 2 0,0-2-1 0,4 0 32 16,-6-1-6-16,1 0-28 0,2 0 2 15,6-4-24-15,-3 0-25 0,-2 0-17 0,1 0-21 16,-3 0-41-16,4 0-49 0,2 0 18 0,-10-12-196 16,20 8-100-16,1 0 33 0,1 0 42 15,1 1 42-15,2 1-9 0,2-1 17 0,3-1 23 16</inkml:trace>
  <inkml:trace contextRef="#ctx0" brushRef="#br0" timeOffset="-177298.35">15025 5153 934 0,'4'-3'365'15,"-2"-1"-63"-15,0-1-1 0,0 0-38 16,1-10-36-16,-3 5-28 0,0 10 34 0,0-9-27 16,0-3-34-16,-11-12-14 0,4 16-5 15,-1-4-34-15,0 6-12 0,-3-2-12 0,-3 1 6 16,3 4-42-16,-4-3 20 0,-1 3-8 0,7 3-26 16,-5 0 6-16,-20 16-14 0,17-6 30 15,-1 3-4-15,-1 3 1 0,4 2 18 0,1 0 7 16,3 3-16-16,1 0 0 0,5 0 4 15,-1-2-4-15,6-9-5 0,0 1-14 0,0 3 1 16,14 15-3-16,-5-18-3 0,3-3-12 0,-1-3-8 16,0-5-1-16,1 2-3 0,-3-2-18 0,4 0-12 15,18-13-7-15,-12 6-5 0,-1-4-10 16,-1 0 2-16,-1-3-35 0,-1 1 17 16,2-3 1-16,-4-3-14 0,3 1 18 0,-7 0-10 15,2 3 18-15,0-2 7 0,-2 5 11 0,-2 0-16 16,-1 5 23-16,-1 0 5 0,-2 2-8 0,-1 4-10 15,0-1 13-15,0 0 11 0,-2 2 6 0,0 0 5 16,0 0-5-16,0 0-3 0,0 0 13 16,2 13 2-16,-2-7 5 0,5 12 3 0,-3 0-12 15,-2 1 9-15,4 3-5 0,-2 2 6 16,1-1 9-16,2 1 3 0,1 0-5 0,1 2 8 16,2-3 4-16,1 3-3 0,-2 0-1 0,1 1-7 15,0-3 1-15,-2-2-9 0,0 2 2 0,3-7-14 16,-6 3 11-16,-2-3-11 0,0 0 7 0,-2-10-9 15,0 0 12-15,0 3 1 0,0 1 3 16,-19 12-8-16,11-23 2 0,-2 4 8 0,1-3 5 16,-3-1-14-16,2 0 11 0,-5 0-4 0,-2 0 12 15,-19-13 0-15,21 10 8 0,-1-6-5 16,5 0 8-16,-1-1-11 0,1 0-6 16,5-1 4-16,4 2-5 0,-2 0-12 0,4 9 8 15,0-12-16-15,13-11 16 0,-2 12-33 0,3-3-11 16,3 2 2-16,1-3-24 0,0 2-9 0,0 1-11 15,3 2-18-15,3 2-18 0,-4-4-14 16,0 2-6-16,5 1-27 0,-4 1 13 0,1 1-68 16,-4 2-39-16,-5-1-23 0,1 0-30 0,-3 1 25 15,-6 2-254-15,1-1 10 0,1 1 38 16,-6-1 10-16,1 1 63 0,-2 1 28 0,0 2 21 16,0 0 21-16,0 0 4 0,0 0 11 15</inkml:trace>
  <inkml:trace contextRef="#ctx0" brushRef="#br0" timeOffset="-175676.2">16290 4978 403 0,'0'0'301'16,"0"-13"-46"-16,0 13-15 0,0 0-38 0,0 0-2 16,0 0-16-16,0 0-5 0,0 0-8 15,0 0-11-15,0 0 23 0,19 6-24 0,-21 11-7 16,2-9 6-16,-2 20-17 0,2-10 7 0,0-8-8 15,0 4-8-15,0 2 4 0,16 18-50 16,-7-18 14-16,0-2 2 0,2 0-4 0,0-6-37 16,1 1-9-16,-1-7 12 0,6 1-7 0,-2-1-5 15,-9-2-11-15,7 0-4 0,14-12-31 16,-8 6-32-16,-1-2-20 0,-3-3 5 0,3 0-3 16,-6-4-14-16,-1 1 12 0,3-1-16 0,-6 1 9 15,1-1-2-15,-4 1 17 0,1-1-2 16,-1 1 5-16,-3 4 16 0,1 2 2 0,-3 1-8 15,0 0 7-15,0 7-7 0,0 0 28 0,0 0-3 16,0 0-10-16,0-7 26 0,-5 1 15 16,1 8 10-16,2 0-5 0,0 2-4 0,-4 1 8 15,2 7-6-15,-3 3 31 0,5-1 29 16,-2 3-9-16,4-5-7 0,0-4-1 0,0 4 3 16,17 12-13-16,-7-11 7 0,5-1-5 0,3-3-19 15,5-1 0-15,-1-2-1 0,3-2-8 16,2-1 2-16,0-2-9 0,-16-1-5 0,9 0-3 0,3 0 4 15,26-12-20-15,-24 7-3 0,-7-5-9 16,5 2-18-16,-8-3-14 0,4-1-12 0,-4-1 5 16,1-1-13-16,-6-1 16 0,-1 1-25 15,-4-1 5-15,0 4 1 0,-1 1 12 0,-4 5 1 16,0 5 11-16,0 0-3 0,0-8 12 0,-20-8 7 16,9 14-16-16,2 2 21 0,-2 0-5 15,11 0-20-15,-9 0 12 0,2 0 13 0,-1 0-19 16,-4 11 38-16,9-8-27 0,1-1-1 15,-2 1 2-15,4 1 5 0,2 0 5 0,-2-1 12 16,4 2-16-16,7 3 11 0,6 0-2 0,-4-4 4 16,5 4 4-16,-3-2-4 0,5 1 15 15,2 1-20-15,-1-1 7 0,2 3-1 0,-3-3-12 16,0 1 32-16,-1 3-21 0,-6-1-11 0,3-3 9 16,-7 2-1-16,4 2-24 0,-7-4 20 0,-1-1 26 15,-1 1-4-15,-4-2-4 0,0-5 6 16,0 0 9-16,0 8-22 0,-10 4 8 0,-2-3-5 15,-5-1-15-15,0 0 26 0,2-3-8 16,-4-2-10-16,2-1-27 0,-3 0-9 0,9-2-44 16,-4 0-20-16,2 0-41 0,-4 0-24 0,3 0 16 15,-13-17-211-15,21 10 30 0,4 3 26 16,-1-2-113-16,4 1 38 0,3-1 25 16,-4 6 24-16,15-16 20 0,-1 4-11 0</inkml:trace>
  <inkml:trace contextRef="#ctx0" brushRef="#br0" timeOffset="-175450.33">17389 5015 310 0,'2'1'392'0,"0"0"-51"0,0-2-19 16,1 3-33-16,-1 2-17 0,0-1-9 15,0 3-34-15,7 8-36 0,-4-2-13 0,3 1-23 16,-5-3-19-16,5 2 10 0,5 0-18 0,-3 0-20 15,-5-2-17-15,-1-2-39 0,2-3-32 16,-4 1-63-16,0-3-18 0,-1-1-56 0,0 1 12 16,-1-3-288-16,0 0-35 0,0 0 27 0,0-1 22 15,-2-1 23-15,0-1 24 0,1 1 45 16,0-5-35-16</inkml:trace>
  <inkml:trace contextRef="#ctx0" brushRef="#br0" timeOffset="-175291.03">17380 4859 547 0,'-8'-6'327'16,"2"1"-42"-16,2 0-57 0,0 0-22 0,-1 3-14 15,3 0-33-15,-2 1-43 0,2 0-27 0,0 1-31 16,2 0-68-16,2 1-61 0,0-1 8 16,2 3-307-16,2-1 12 0,-3 1 53 0,11 6 11 15,2-1 7-15</inkml:trace>
  <inkml:trace contextRef="#ctx0" brushRef="#br0" timeOffset="-174921.28">17660 5058 232 0,'5'16'378'0,"2"1"-63"0,-1-2-46 0,4 0-8 16,-4-1-37-16,-3-4-7 0,5 1-13 16,-3-1-13-16,-1-3-5 0,-3-1-6 0,1-1-36 15,2-2 11-15,-4-1-16 0,0 0 8 0,0-2-14 16,0 0-47-16,0 0 14 0,0 0-15 15,-6 2-10-15,1-3 5 0,0-2 11 0,2 1-22 16,0-1-6-16,-6-7-6 0,-1-1-10 0,2-2-5 16,3 2-5-16,1-4-4 0,1 2-8 15,3 13-3-15,0-9-2 0,0-1 6 0,0 3-2 16,21-14-26-16,-12 10 6 0,3 3 0 0,7-2 1 16,-1 3-2-16,2-1 0 0,1 5 7 15,0-1 0-15,0 4-13 0,-10 0 0 16,7 0 34-16,18 11-16 0,-14-1-1 0,-5 2-2 15,-2 0-1-15,-4 2-6 0,-1 0 7 16,-1 2 9-16,-5-3-9 0,-2-1 7 0,-2-1-25 16,0-3 2-16,0-8-83 0,0 7-19 0,0-2-37 15,0-5-68-15,0 7 20 0,-13 2-314 0,13-6 66 16,0-1 21-16,0-2 28 0,0 0 0 0,0 0 30 16,13 3 24-16,7-1 57 0,-9-2-13 15</inkml:trace>
  <inkml:trace contextRef="#ctx0" brushRef="#br0" timeOffset="-174324.42">18353 5050 610 0,'0'-8'366'0,"-2"0"-51"16,-2 2-38-16,-4-7 31 0,2 5-53 16,-9 0-13-16,5 4-20 0,0 3-35 0,10 1-21 15,-15 0 15-15,-20 14-27 0,17-2 17 0,-1 2-17 16,2 2-7-16,4 2-20 0,1-1-4 0,2 2-19 15,4-2 8-15,1 3-28 0,3-7 6 16,2-13-8-16,0 11-15 0,11 13-4 0,-5-15-3 16,2-4-15-16,1-2-4 0,0-2-15 0,-1-1-14 15,-8 0-18-15,14 0-7 0,3 0 1 16,16-15 2-16,-18 5 0 0,1 0 3 0,-2 0-2 16,-2-5-28-16,-2-1 15 0,1-2-34 0,1 2 40 15,-3 0-17-15,-3 3 4 0,2 0 3 16,-3 4 19-16,1 2-10 0,1-4-21 0,-3 5 26 15,0 4 1-15,-3 2 1 0,0 0 2 16,-1 0 0-16,0 0-2 0,5 9 0 0,-5-4 4 16,2 2-2-16,2 13 31 0,-2 1 22 15,0 4 1-15,-1 1 0 0,2 3 1 0,0-1-2 16,0 0 7-16,0 1 9 0,2 1 0 0,2 0-3 16,0-1-6-16,-2-1 4 0,0-1-10 0,1 0-7 15,-2-4 11-15,0-2-14 0,0-4 0 16,0 0-2-16,-2-7 0 0,3 4 1 0,-5-14 3 15,0 8 9-15,0-8-8 0,-10 14 0 0,3-14-7 16,1 3-3-16,-3-5-6 0,-9-1-6 16,8 3 11-16,-17-7-6 0,5 2-3 0,3-3-7 15,0 1 10-15,3-2-6 0,1 1-1 0,3-1 2 16,5 4 1-16,-2-6-10 0,7 2-5 16,2 0 4-16,0 9 0 0,11-19-11 0,-1 5 2 15,3-2-11-15,3 2-19 0,0 2-5 0,4-2-22 16,0 4-4-16,0-3-11 0,0 1 7 0,-1 3-51 15,1 0-47-15,-2 1-19 0,3 1-39 16,-4 2-34-16,3 0 27 0,-3 0-215 0,0 2-47 16,-6-1 21-16,8 3 31 0,4 1 32 15,-2 0 51-15,5-5 23 0,5 3 20 0,3 0 1 16,3 1-23-16</inkml:trace>
  <inkml:trace contextRef="#ctx0" brushRef="#br0" timeOffset="-173636.29">19613 4882 510 0,'3'-6'309'15,"1"1"-30"-15,5-5-19 0,-5 2-3 0,-2 1 2 16,1 2-25-16,2 2-3 0,-2 1-44 0,-2-2 0 16,1 3-23-16,0-1-28 0,0 3-21 0,2 0-13 15,-1 4 64-15,4 9-11 0,-1 3-10 16,0 7 5-16,0 5 17 0,-2 3-15 15,-1-2 3-15,0 2-21 0,1 2 2 0,-1-2-5 16,2 2-19-16,-1-2-16 0,0 0-11 16,2-4 2-16,-2 3-7 0,0-6-8 0,1-3-8 15,-2-2-19-15,-1-7-11 0,-1-1-27 0,0-7-39 16,0-3-36-16,1-1 7 0,-2-1-162 16,-1-2-44-16,3-4 23 0,1 1-289 15,-3-2 38-15,0-14 21 0,0 11 57 0,0-6 20 16,0-4 0-16,0-1 26 0,0-1 50 0,0-1 28 15,-14-20-3-15</inkml:trace>
  <inkml:trace contextRef="#ctx0" brushRef="#br0" timeOffset="-173290.57">19609 4895 676 0,'-1'-4'312'0,"0"0"-17"16,1-1-32-16,0 0-11 0,0-1-7 0,1 1-32 15,0-2-19-15,7-4-25 0,1 2-22 16,2 1-8-16,0 0-31 0,6-1 18 0,-3 4-1 16,4 1-19-16,0 0-12 0,5 2-9 15,0 2 8-15,-13 0-22 0,27 12-8 0,-15-2 40 16,4 1-21-16,-3 0-13 0,-1 2 0 0,-3 1 3 16,1 0-10-16,-2-2-13 0,1 5-4 15,-3 0-8-15,-2 0-17 0,-3 0 6 0,-3-3 4 16,-1 1 5-16,-4-3-12 0,-3-12 21 0,0 8-3 15,0-1-7-15,-14 7-16 0,0-6-7 16,0 0 4-16,-4-1-25 0,-2-1-5 0,2-3 2 16,-5 2-58-16,3-3-23 0,-3 0-21 15,2-2-34-15,1 3-34 0,4-3-28 0,4 0 19 16,3 0-138-16,4 0-113 0,5 0 3 0,0 0 43 16,-7 0 42-16,7 0 5 0,0 0 21 0,-8 1 14 15,12-2 0-15</inkml:trace>
  <inkml:trace contextRef="#ctx0" brushRef="#br0" timeOffset="-172636.93">20257 4956 487 0,'0'-4'334'16,"1"0"-50"-16,-1 1-31 0,0-1-12 0,0 1-28 16,1-1-20-16,0 2-32 0,-1 0 12 15,0 0-43-15,0-1-6 0,1 1-14 0,-2 0-14 16,1 1 15-16,1 1-5 0,-1 1-1 0,-1 0-3 16,0 2 15-16,0 0-18 0,-1-1-11 0,0 4 13 15,1 0-1-15,-5 8 0 0,4-3 6 16,1 1-16-16,1 0 4 0,-3 5-15 15,2 2 6-15,1 0-23 0,0-11 8 0,0 4-20 16,0 4 18-16,0 2-16 0,0 1 4 0,10 17 0 16,-7-19-6-16,1 2-6 0,-2-3-1 0,5 1-15 15,-4-1 1-15,2-2-11 0,-2-3 11 16,3 2-2-16,-1-3 6 0,5-1-3 0,-4-2 1 16,-1-1-9-16,2-3 2 0,6 4-20 15,-3-4 22-15,1-2-15 0,0-1-3 0,-11 0 2 16,13 0 0-16,2 0-2 0,15-13 3 0,-16 4-13 15,2-2 8-15,-2-1-13 0,2 1-1 0,-5-3-5 16,2-1 5-16,0 1-4 0,-3 0-2 16,1-3-5-16,-3-1 9 0,0 2-9 0,-2-5 14 15,0 3-9-15,-1 1 4 0,-2-1 0 0,-1-5-13 16,0 6 21-16,-1 0-19 0,-1 9 10 16,0-6-2-16,0-2 6 0,0 0 15 0,-11-17-7 15,5 16-2-15,3 5 2 0,0 1 8 0,0 3-13 16,1 0-4-16,0 2-1 0,-1 0 10 15,2 2-6-15,0-1 8 0,-1 2-10 16,0-2 1-16,1 3-23 0,0-3 10 0,-2 3-8 16,2-1 12-16,0 1 1 0,0 0-28 0,0-1-10 15,0 3 2-15,0-2-22 0,0 2-15 0,0-2-9 16,0 1-3-16,-1 1-22 0,2 0-16 16,0 0-36-16,0 0-28 0,0 0 18 0,0 0-146 15,0 0-125-15,-4 9 31 0,3-6 30 16,-1-1 49-16,2 1 14 0,-1 0 15 0,1-1 1 15,-1 0 20-15</inkml:trace>
  <inkml:trace contextRef="#ctx0" brushRef="#br0" timeOffset="-171557.81">20988 5325 449 0,'13'0'298'0,"-13"0"-28"0,0 0-27 0,0 0 2 16,0 0-40-16,0 0-18 0,14 0 0 0,-14 0-16 16,0 0-9-16,20-12-8 0,-19 9-26 15,0-1 12-15,0 1-19 0,-2 0-21 0,-1-2 16 16,0-1-41-16,1 3 23 0,1 3-30 0,-6-12-14 16,-4 4-6-16,1 1 11 0,2 0 7 15,1 0-8-15,-3 4-30 0,-3-2 23 0,1 0-30 16,1 3-15-16,3 1 8 0,-2 1-10 0,9 0 22 15,-12 0 17-15,-1 0-8 0,-13 14-4 0,13-4-11 16,-2-1 29-16,3 3-21 0,-1 0-1 16,2 0-3-16,2 0-4 0,0 0 0 0,2 0-3 15,4-1 24-15,2-1-7 0,0-2-7 16,1-8 11-16,0 0-10 0,0 8-4 0,12 4 3 16,-7-9-3-16,9 3 1 0,-1-3-17 15,-1-1-1-15,5 0 0 0,-9-2-43 0,1 0-6 16,5 0 16-16,17-9-6 0,-18 6-37 0,-2-1 23 15,-4-1-14-15,7-2-1 0,-4-1 13 16,1-1 20-16,-3 4-7 0,-3-1 10 0,0 0-23 16,-1 1 32-16,-1 1-6 0,0 0-3 0,-1 0 23 15,1 2 24-15,-2-1-12 0,1 1 9 16,-1 1-16-16,0-1 10 0,0 1 2 0,-1 0 2 16,0 1 17-16,0 0 7 0,0 0 5 0,0 0-6 15,5 12-3-15,-4-7-5 0,-1-1 22 0,2 3-18 16,-1-1 20-16,6 8-18 0,0 0-8 15,0-2 1-15,2 1-12 0,-2-6 1 0,-1 0-12 16,1-2 0-16,-2 0-71 0,2-3-39 16,0 1-45-16,0-1-42 0,-1-2 19 15,3 0-307-15,4 0 25 0,0 0 23 0,-2 0 22 16,11-12 61-16,-15 9 8 0,1 1 14 0,-2-1 14 16,-2 0 6-16</inkml:trace>
  <inkml:trace contextRef="#ctx0" brushRef="#br0" timeOffset="-171138.29">21262 5335 262 0,'0'-1'445'0,"1"-1"-91"0,1 2-34 16,-5-1-42-16,3 2 3 0,0 1-12 16,1 1-33-16,-1 0 0 0,2 2-29 0,-2 0-25 15,2 1 22-15,-1 1-34 0,2 9-5 16,1 0-32-16,-1-5-1 0,4 4-25 0,-3-5-4 15,0-3-2-15,0 0-25 0,0-2 1 0,-1-2-7 16,2-1 7-16,-1 2-18 0,0-3-11 16,2 0-38-16,0-1 7 0,-6 0 2 0,0 0-3 15,9 0-59-15,13-11-10 0,-9 4-7 0,-2-1 5 16,1-2-8-16,-5 3-11 0,2-5 31 16,-2 3-15-16,0-1 4 0,-1 1 14 0,-2 2 14 15,0 2 24-15,-2 2-12 0,3-1 10 0,-4 2 1 16,-1 0 20-16,1 2-7 0,-1 0 19 0,-1 1-2 15,2 2-1-15,-2 1 57 0,0-1-18 16,-2 3 4-16,2 0-5 0,-2 11-9 16,3-12 18-16,0 4-4 0,-3 10-25 0,3-19 0 15,0 8-5-15,0-2 5 0,0 0-22 0,12 5-36 16,0 0 1-16,-3-7-79 0,3 0-36 16,-4-3-49-16,-8-1-48 0,8 0 21 0,5 0-230 15,17-16-29-15,-14 6 14 0,-2 0 62 0,-1-2 6 16,2 1 25-16,1-2 25 0,-5 1 14 15,1-2 6-15</inkml:trace>
  <inkml:trace contextRef="#ctx0" brushRef="#br0" timeOffset="-170888.72">21656 5283 973 0,'-2'-2'339'0,"1"1"-44"15,0-1-20-15,-1 2-28 0,1 1-32 16,0 0 0-16,0-1-24 0,0 3 20 0,1 0-23 15,-1 2 12-15,0 0-22 0,1 3-13 0,-1 0-5 16,1 1-11-16,0 6-17 0,0 2-4 0,0 2-9 16,0 1-11-16,0-1-15 0,0-1-3 15,11 20-5-15,-8-20-20 0,0-5-18 0,-2-2-22 16,0-3-33-16,-1-2-1 0,2-1-113 16,1-3-78-16,0-1-79 0,-1 0 28 0,1-1-258 15,0 0 43-15,-2-1 37 0,0-1 11 0,0 1 40 16,-1 1 43-16,0-3-22 0,-1 2 38 15,0 0 45-15</inkml:trace>
  <inkml:trace contextRef="#ctx0" brushRef="#br0" timeOffset="-170650.42">21564 5436 799 0,'-4'-2'417'0,"1"-1"-63"16,0 1-3-16,2 1-24 0,-2-1-29 0,2 0-24 15,0 2-36-15,-1-3-28 0,3 3-32 16,1-2 6-16,1 2-41 0,1 0-8 0,1-3-15 16,3 1-30-16,9-1-32 0,4 2-6 0,0 0-57 15,6-1-52-15,1 1-12 0,-3-1-41 0,-10 2-40 16,3 0-31-16,7 0 17 0,-1 0-148 16,23-9-104-16,-25 6-1 0,-4-3 30 15,-1 1 24-15,-2 1 37 0,-5 0-16 0,-1 1 26 16,0 0-1-16</inkml:trace>
  <inkml:trace contextRef="#ctx0" brushRef="#br0" timeOffset="-170078.18">21913 5232 278 0,'-2'-2'349'0,"0"1"-66"0,-2 0-22 16,-1 0-21-16,0 1-13 0,2 1-22 0,-1 1-6 15,1 1 16-15,3 1-10 0,-3 1-23 16,-1 10 13-16,1-1 1 0,2-1-4 0,1-1-15 16,0 0-1-16,0-2-16 0,0 4-6 0,0 3-3 15,0-2-18-15,16 18-3 0,-11-15-12 16,0-1-19-16,1 0-9 0,-3-2-10 16,1-5 0-16,-1-2-4 0,-1-1-5 0,-1 0-6 0,1-4-16 15,-1 1-8-15,1-1 14 0,-2 0 2 16,1 1-4-16,-1-3 4 0,1 1-7 15,-1-2-2-15,0 0-4 0,0 0-2 0,-2 0-13 16,2-3 0-16,-1 3 4 0,1-4-8 16,-1 0 2-16,2 0-9 0,0 1 0 0,1-1 0 15,-1-1 0-15,3 1 1 0,1 0-17 0,-1 0 9 16,0-1-1-16,9 0 1 0,1-2-5 0,-1 0 7 16,4 2-4-16,-5 2-3 0,-1 0-12 15,-2 2 2-15,-1 1 3 0,-1 0 6 0,-7 0-6 16,8 0 6-16,-8 0 6 0,14 9 4 15,-6 3-3-15,-3-2 1 0,1 5 19 0,-5-3-12 16,-1 0 10-16,0-1-10 0,0-3 0 0,0 10 23 16,0-6-17-16,0-12-5 0,0 10 18 15,0-1 3-15,0-2-15 0,0-1 16 0,0-6 2 16,0 6-10-16,0-6-10 0,12 14 3 0,-7-12-15 16,9 4 22-16,1-1-14 0,-1-3-11 15,-14-2-16-15,10 0-23 0,16-10-30 0,-14 6-21 16,-2-1-19-16,-2 2-25 0,-1 1 15 0,0-1-109 15,-3-1-18-15,2 1-45 0,-4-2-39 16,1 2 29-16,-2-1-244 0,-1 1 29 0,0-1 31 16,0-1 36-16,0 5 54 0,0 0 30 15,0-12 8-15,-14-7 29 0,12 10 17 0,-2 3 17 16</inkml:trace>
  <inkml:trace contextRef="#ctx0" brushRef="#br0" timeOffset="-167621.48">23381 5048 563 0,'0'0'275'0,"15"0"-30"16,-15-14-14-16,0 14 5 0,23-34-43 0,-21 25-2 15,-2 9-8-15,0-11-36 0,0 2 6 0,0 0-5 16,-15-11-5-16,7 8-32 0,-4-1-8 16,1 3 2-16,-2 2-20 0,-4 3-3 0,1-2-9 15,-5 4-6-15,3 1 4 0,3 2-2 0,4 0-35 16,-3 0 17-16,-20 14 0 0,17-4 29 16,-2 2-36-16,0 2 16 0,1 3-21 0,2 3 19 15,1-3-13-15,4 4-10 0,0-3-4 0,5-1 40 16,2 2-26-16,4 0 16 0,0-11 0 15,0 3 6-15,19 13-29 0,-7-16-1 16,3 0 7-16,2-3-10 0,2-4-5 0,1-1-6 16,-1 0-18-16,-8 0-2 0,3 0-31 0,23-16-9 15,-17 8 4-15,-2-2-22 0,2-1 16 0,-3-1-24 16,-1-1-9-16,-2-1 8 0,-3-1 0 16,1 1 18-16,-3 2 2 0,-4 2 4 0,0 3 17 15,-4 1-2-15,2 2 8 0,-1 2-9 16,-2 2 17-16,0 0-5 0,-2 0 27 0,2 5-11 15,-2-2 21-15,0 1 12 0,1 1 5 0,0 2-18 16,-2 10 29-16,3-10-4 0,0 3-6 16,0 2-16-16,12 12-2 0,-3-14 39 15,-2-1-14-15,3-1-12 0,1-2-3 0,-1-3-2 16,0 0 4-16,0-2-25 0,-1-1 8 0,1 0 3 16,2 0-5-16,16-11-13 0,-16 4 2 0,2-1-77 15,1-2 11-15,-3 0-34 0,-1-3 4 16,-3-3-14-16,-2 2-11 0,1 2 15 15,-2 1 16-15,-3 1 3 0,-2 10 1 0,0-6 16 16,0 6 0-16,0-8 20 0,0 8 7 0,0 0-1 16,0 0 30-16,-6-11 0 0,6 12 8 15,-1 2 17-15,1 1 9 0,-1-1 5 0,1 3-11 16,-1-1 18-16,2 0-10 0,-1 3 15 16,3-1 9-16,-3 0 6 0,12 18-15 0,-8-11-5 0,4 2-3 15,1-3 43-15,-4-4-22 0,3 3-6 16,-4-4 26-16,0-5-12 0,-1 2 27 0,-2-1 0 15,1-2 1-15,-2 1-8 0,1-3-4 16,-1 2-7-16,0-2-22 0,-2 0 7 16,1-2-10-16,-2-1-6 0,1 0 2 0,-1-2-20 15,1 0-3-15,-4-7 8 0,1-2-21 0,1 3 0 16,1 1-23-16,2 2 9 0,1-2 11 0,0 10-27 16,0-11 27-16,16-13-11 0,-10 16-8 15,3-4 21-15,0 0 6 0,0 7-20 0,5 0-14 16,2-2 22-16,-4 5-2 0,2-1 16 15,-14 3-7-15,15 0-16 0,1 0-10 0,19 15 20 16,-17-10-2-16,-1 8 7 0,-1-3 19 0,-1 3-26 16,0 0 18-16,-2 2-14 0,-3 1 4 15,3-2-4-15,-6 0 16 0,0-2-10 0,-1-2 11 16,-2-3-20-16,-1-2-16 0,0 0-16 0,-2 1 2 16,1-2-90-16,-2-2-36 0,0-2-48 15,0 0-39-15,0 0 21 0,0 0-256 0,0 0 13 16,0 0 37-16,0 0 29 0,-10 6 27 0,11-7 32 15,1-1-9-15,2 1 27 0,1-2 15 16</inkml:trace>
  <inkml:trace contextRef="#ctx0" brushRef="#br0" timeOffset="-167285.66">24442 5022 584 0,'6'-6'353'16,"-3"-2"-48"-16,2 3-32 0,-5 0-15 16,0-2-11-16,1 4-35 0,-2-1 4 0,-4-1-24 15,2 1-2-15,-8-5-22 0,-1 2-17 16,-1 4-19-16,2 1-15 0,-1 2-5 0,3 0-12 16,-5 0 2-16,-19 16-12 0,14-7-6 15,1 3 11-15,0 0-5 0,3 5-9 0,1-3-8 16,3 1 10-16,1 0-20 0,4-1 8 0,1 0-18 15,3-2-14-15,2-12 11 0,0 10-4 0,0-3-7 16,14 8 1-16,-1-6-32 0,-2-4-16 16,2-3-8-16,4-1 1 0,2 0-80 15,-10-1-21-15,4 0-22 0,19-15-23 0,-17 9-27 16,-4-4-21-16,5-1 20 0,-8-3-165 0,1 2-116 16,-1-4 31-16,-1 2 13 0,-1-3 26 15,-5 0 55-15,-1 7 32 0,0-2-5 0</inkml:trace>
  <inkml:trace contextRef="#ctx0" brushRef="#br0" timeOffset="-166989">24359 4775 715 0,'0'-2'287'0,"-3"-1"-7"0,1-1-23 16,2 2-5-16,-2 1-30 0,1-1-7 15,0 0-32-15,0 0 12 0,0 1-39 0,1 1-19 16,0 2 23-16,-1 0-17 0,1 1 22 0,1 3-5 15,0 0 7-15,4 11-21 0,0 5 8 0,4 2-14 16,-4 0-9-16,2 0-17 0,0 3-3 0,1 0-11 16,0-1-5-16,3-1-13 0,-1 1-12 15,-1-2-3-15,1-2 0 0,1-2-7 0,-2-1-12 16,0-2-16-16,-1-3-13 0,0-1-28 16,-1-5-25-16,-3 0 4 0,1-3-100 0,1-2-36 15,0-1-55-15,-1 0 23 0,-1-2-246 0,-4 0-45 16,0 0 36-16,9 0-3 0,14-10 29 15,-5 3 29-15,1 0 29 0,4 3 21 0,2-4 21 16,5 3 38-16</inkml:trace>
  <inkml:trace contextRef="#ctx0" brushRef="#br0" timeOffset="-166187.97">25359 4966 577 0,'-1'-4'332'0,"-1"2"-56"0,0-1-23 16,0 3-25-16,-1 0-12 0,1 0 0 0,-1 2 21 16,-1 3-28-16,-2 8-19 0,-4 1-22 0,2 2 42 15,5 2-17-15,-2 1-9 0,1 0-7 16,1 0-22-16,1 3-4 0,2-5-15 0,0-7-21 15,0 2 1-15,0 2-27 0,14 11-1 16,-7-13 3-16,1-5-22 0,0-2-8 0,1-2 7 16,-2-2-38-16,2-1-35 0,0 0-20 0,4 0 3 15,20-14-61-15,-18 5 19 0,0-1-36 16,-3-2 1-16,4-3 0 0,-7-2-10 0,5 0-5 16,-3-1 8-16,-1-1 14 0,-2 1 14 0,2 1 15 15,-1-3-14-15,-3 3 26 0,-3 4 24 16,-1 3 5-16,1 3 12 0,0 1 15 0,-2-1 1 15,1 4-3-15,-2 3 3 0,0 0 36 0,-3-1-5 16,1 3 10-16,-1 2 18 0,1 1-8 0,-3 7 42 16,-2 1-1-16,2 4 2 0,0-1 2 15,2 4 12-15,0-3-6 0,2-3 0 0,1-6-10 16,0 4-1-16,0 2-7 0,12 13-2 0,-4-15-12 16,1-2 0-16,1-1-6 0,3-2-15 15,4-4-2-15,0 1-4 0,-1-4 1 16,-6 0-9-16,6 0-3 0,20-9-10 0,-16 2-11 0,-1 1-11 15,0-3-14-15,-1-5-2 0,-4 1-15 16,3 0-1-16,-4 0-11 0,0-1 6 0,-3 1-1 16,-1 1-15-16,-4-1 14 0,0 2 18 15,-5 4-6-15,0 7 7 0,0-8-11 0,0 8-11 16,-15-16 21-16,8 13 0 0,1 2-2 16,-1 0 7-16,1-2-4 0,-1 3 3 0,1-1-17 15,-1 1-12-15,1 0 16 0,6 0 2 16,0 0 4-16,0 0-14 0,-7 0 3 0,7 0 2 15,-7 9 26-15,9-7-5 0,1 0-6 0,2 1-10 16,6 4 21-16,1 0-18 0,3 1 22 0,0 0-10 16,2 0-12-16,0 0-8 0,1-1 29 15,1 0-23-15,0 3 14 0,0 0-5 0,-1-2 17 16,1 3-1-16,-5-1 1 0,5 0-2 16,-6-1-34-16,-2 1 3 0,-4-3 28 0,-2 0 0 15,-2-2-43-15,0 0 4 0,-3 0 32 16,0-5 0-16,0 0-13 0,0 5 2 0,-11 4 33 15,-1 1-1-15,-4-3-32 0,1-4-11 0,-2 1-20 16,-3-2-33-16,1 0-27 0,-2-2-47 0,10 0-48 16,-7 0 19-16,-1 0-290 0,-17-13 24 15,20 6 30-15,4 1 42 0,4-1 35 0,4 2 25 16,4 1 22-16,6 0-7 0,12 2 27 0</inkml:trace>
  <inkml:trace contextRef="#ctx0" brushRef="#br0" timeOffset="-165678.35">26271 5139 448 0,'-1'2'300'0,"1"-2"-30"15,-1 2-10-15,0-2-2 0,2 1-42 16,1 0-2-16,2-1-11 0,0 1-28 0,0-1-10 15,1 0 0-15,1 0-40 0,1 0 13 0,1-1-36 16,0 1 8-16,4 0 3 0,18-9-19 16,-18 5-21-16,7-2 1 0,-2-1-24 15,-2-3 34-15,1 4-29 0,-3-2 1 0,-1 0 3 16,1-1-35-16,-6 2 9 0,2-4-9 0,-5 5 17 16,0 0-36-16,-2 0 8 0,-2 6-12 15,0 0-5-15,0 0 24 0,-10-15-11 0,6 12-2 16,-2 0 8-16,0 2-1 0,-2-1-4 0,0 2-7 15,-15-1-6-15,14 1-11 0,-7 0 24 16,-16 12-11-16,13-9 17 0,1 4 3 0,1 3 9 16,1 2-6-16,1 0-3 0,3 0-1 0,0 1-2 15,5 1 48-15,0 0 11 0,5-1 9 16,1-2-13-16,1-11 21 0,0 13 0 0,17 13-25 16,-5-14 5-16,-1 0-2 0,4-1-12 0,2-5-10 15,0 0-4-15,3-2 0 0,3-1-5 0,1-1 5 16,1-1-18-16,0 0 2 0,-14-1-23 15,8 0-8-15,1 0-25 0,1 0-10 16,20-11-24-16,-23 7 6 0,0 1-76 0,-6-1-5 16,-2 2-32-16,-2-1-30 0,-2 1-36 0,-2 0 22 15,-2-1-190-15,-1 3-72 0,-1-2 35 0,0-1 30 16,-1 1 30-16,0-1 31 0,-1 1 22 16,-1 0-7-16,1 1 32 0</inkml:trace>
  <inkml:trace contextRef="#ctx0" brushRef="#br0" timeOffset="-163558.19">27682 4812 290 0,'0'0'338'0,"0"0"-38"0,0-14-41 16,0 14-24-16,0 0-21 0,0 0-10 0,17-24-35 15,-17 23-5-15,2 0-42 0,-1 2 14 0,1 1-5 16,0 1 17-16,1 0-23 0,-1 4 32 15,1 9-24-15,2 1-13 0,-1 3 13 0,-1 2 14 16,2 2-13-16,0 0-10 0,0 3-12 16,-1-2-26-16,2 0 1 0,1 1-12 0,0-3 13 15,-1 1-4-15,0-2-21 0,1-1-6 0,1 1 10 16,-3-2-9-16,0-3-9 0,0-1-9 16,0 1 4-16,-1-7 6 0,0-3-11 0,0 1-9 15,0-4-4-15,0 2-7 0,0 0 10 16,2-3-8-16,0-1 7 0,2-2-5 0,9 5-5 15,-3-4-25-15,-2 0-3 0,-12-1-31 0,11 0 4 16,-1 0-61-16,-2 0-20 0,5 0-23 16,0 0-26-16,8-11-39 0,-9 3 17 15,-1 1-201-15,-2 0-77 0,-3 0 34 0,0 1 32 16,-2-1 27-16,-4 2 20 0,4 0 23 0,-4 0 20 16,1 0 20-16</inkml:trace>
  <inkml:trace contextRef="#ctx0" brushRef="#br0" timeOffset="-163288.33">27561 5025 793 0,'-3'-3'344'0,"0"1"-61"16,0-1-18-16,1-1 9 0,2 1-47 0,-1-1-41 15,2 1-16-15,1 0-28 0,3-1 11 0,1 3-33 16,11-6 6-16,2 1-31 0,3 0-6 16,2 4-5-16,2-2-23 0,1-2-32 0,1 3-16 15,3 1-17-15,-3 0-46 0,4-1-31 0,-2 1-19 16,0-1-36-16,1-1 13 0,-5 1-152 16,1 2-116-16,-1-3-7 0,-6 0 17 0,-1 3 43 15,0-3 23-15,-3-2 2 0</inkml:trace>
  <inkml:trace contextRef="#ctx0" brushRef="#br0" timeOffset="-162478.07">28033 4775 547 0,'-5'-1'278'0,"0"-1"-25"0,1 1-25 15,1 0-14-15,-1 1-18 0,1 0-9 0,0 1 0 16,-1 1-6-16,2 0-5 0,0 4-3 0,1 1-4 16,0 1-25-16,2 12 7 0,-1-11-18 15,0 7 18-15,0 5-5 0,0 1-22 0,14 24-3 16,-11-19-12-16,5-3 11 0,0 0-25 0,2-2-29 16,2 0 1-16,-3-1 2 0,2-1-2 15,-3-1 5-15,-1-4-23 0,2-1 4 0,-3-2-14 16,-1-2 3-16,-1-4 4 0,-2-2 17 15,2 0 3-15,-2-1-15 0,0-1 9 0,-1-2-7 16,-1 0 0-16,0 0-22 0,0 0-4 0,0 0 1 16,0 0 1-16,8-13-1 0,-7 8-15 15,0-2 7-15,-1 0-6 0,2-9-7 0,2-1-6 16,1 1-13-16,-5 10 5 0,0-5-1 0,0 1 0 16,14-15-6-16,-7 14-3 0,1-1 4 15,1 1-12-15,3 1 13 0,-1 0-3 0,4 1 6 16,-1 0-5-16,2-1 10 0,-6 6-16 15,0 1 30-15,0 1-21 0,4-5-13 0,-4 4 23 16,-10 3-4-16,10 0-14 0,6 12 9 0,-5-3 4 16,-2 6 8-16,-2 0 5 0,0 0-1 15,-1 3 6-15,-4-2-5 0,4 2-12 0,-6-4-6 16,3 4 13-16,0-2 19 0,0-1-29 0,0-3 28 16,-1-1-8-16,0-4 2 0,2 0-8 15,0 0 11-15,-1-2-4 0,1-1-17 0,1-1 14 16,0-1-15-16,10 3 19 0,-2-3-20 0,-1 1 7 15,-12-3 14-15,15 0-11 0,2 0 17 16,17-15-24-16,-19 8 8 0,3-2-14 0,-2 0 7 16,2-2-6-16,0-2 10 0,-2-1-16 0,-3 1 11 15,0-2 1-15,0 1 9 0,-1-2-23 16,-3 2 7-16,1-1-4 0,-1 3-9 0,-4-1 10 16,-1 2 6-16,-1 2 7 0,-2-1-32 15,-1 5 21-15,0 5 1 0,0 0-15 0,0-8 10 16,0 8 2-16,0-7 18 0,-12-2-19 0,7 9 17 15,0 0-18-15,0 0-15 0,0 2 22 0,-7 8-8 16,3-4 4-16,-4 10 25 0,2-4-5 16,1 4 11-16,1 1 9 0,0 0-20 0,3 2 11 15,1-4 13-15,2-2-14 0,3-2-4 16,0-1 8-16,0-10 1 0,0 11-6 0,17 7-3 16,-4-11-22-16,1 1-23 0,9-4 2 15,-3 1-62-15,4-2-25 0,-2-1-18 0,-12-2-45 16,7 0-25-16,2 0 20 0,1 0-207 0,-1 0-80 15,2 0 35-15,19-12 31 0,-17 11-9 16,1-1 58-16,2 0 25 0,4 2 24 0,4 0 20 16,-16 0-4-16</inkml:trace>
  <inkml:trace contextRef="#ctx0" brushRef="#br0" timeOffset="-160733.04">29933 4812 322 0,'0'0'246'0,"0"-12"-27"0,0 12 7 16,0 0 1-16,0 0-27 0,0 0-12 0,0 0-1 15,0 0-10-15,-4 12 20 0,7 5-15 0,1 2-10 16,0 4 6-16,0 2-39 0,2 2 24 16,-4-2-17-16,2 5-10 0,-1-1 4 0,1 0-13 15,0 1-2-15,-2-1-35 0,1-3 5 16,2-2-3-16,0-2-28 0,-3-2 11 0,0-3-9 16,0 0-2-16,2-6-9 0,-2-3-10 0,-2-1-20 15,1-1-1-15,-1-2-72 0,0-4-47 16,0 0-61-16,0-1-60 0,0-3 18 0,-1 0-292 15,1-1 43-15,0-1 14 0,0-2 49 16,-2-10 13-16,2 10 41 0,-8-21 32 0,8 11 15 16</inkml:trace>
  <inkml:trace contextRef="#ctx0" brushRef="#br0" timeOffset="-160382.29">29797 4878 816 0,'0'-4'334'0,"0"0"-58"0,0-1-28 15,3 1-20-15,5-7-10 0,5 0-35 16,4 4-18-16,3-1 8 0,3 1-32 0,3 2-8 16,1 0-7-16,2 4-30 0,0 0-2 15,-16 1-3-15,10 0-20 0,23 14 17 0,-21-9-16 16,-4 5 7-16,-3-3-8 0,-3 7-9 0,-2-4 1 15,0 6-14-15,-7-1-6 0,-3 2 17 16,-3-2-9-16,0-15-5 0,0 12-3 0,-16 17 0 16,7-19 7-16,-3-1-9 0,-1 3 6 0,-2-4-20 15,-1 1 7-15,-2-1-2 0,0-1-52 16,2-7 3-16,-4 2-46 0,2-2-24 0,0 0-31 16,11 0-15-16,-2 0-25 0,-1 0-24 0,2 0 16 15,2 0-134-15,6 0-77 0,-9 0-58 16,9 0 38-16,-7 0 37 0,7 0 24 0,-5-5 20 15,7 5 5-15,0-2 0 0</inkml:trace>
  <inkml:trace contextRef="#ctx0" brushRef="#br0" timeOffset="-159753.52">30426 4846 526 0,'-1'-1'251'16,"-1"-2"-21"-16,2 2-26 0,-2-2-24 0,2 3-1 15,-2 0-19-15,2 0-4 0,-2 0-6 0,0 0 5 16,2 0-11-16,2 1 13 0,-5 1-23 16,3 2-11-16,0-3 17 0,-1 2-1 0,0 3-18 15,1 0-13-15,-1 3-12 0,0 8-10 16,1-8 51-16,0 6-11 0,0 2 1 0,0-2-12 16,0 4-17-16,-4 19 8 0,4-27-2 0,0 3-18 15,0 5-26-15,0 0 18 0,0 0-6 16,11 23-15-16,-7-23 1 0,3 1-14 0,0-1 13 15,0-2-14-15,1 0 5 0,1-4-13 0,1 1-8 16,1-3-9-16,0 1 25 0,1-4-22 16,-4 0 17-16,6-2-26 0,-3-1 8 0,-4 0-3 15,1-3-10-15,2-2 3 0,-10 0 3 0,6 0-20 16,1 0-5-16,5 0-18 0,14-15 17 0,-12 4-6 16,-3 2-10-16,-2-2 9 0,2-3 1 15,0-1-17-15,-1-2 16 0,-1-3-16 16,-1-1 23-16,-3 3 11 0,2-5-9 0,-3 0-13 15,1-2 18-15,-3 3 0 0,0 0 0 0,1-2-12 16,1 5-1-16,-2 2 4 0,-2 10 0 16,0-1 2-16,0-3 9 0,0 2 2 0,0 2-32 15,0 7 3-15,0-8-22 0,0 8-5 0,0-8-6 16,0 8-29-16,-9 0 5 0,3-13-13 16,2 12-24-16,3 0-6 0,-4 0-16 0,5 1-33 15,0 2-17-15,-2-2 16 0,2 1-220 0,0 1-31 16,0-1 42-16,0 2 26 0,2-1 29 15,3 0 32-15,-3-1-3 0,3 3 5 0</inkml:trace>
  <inkml:trace contextRef="#ctx0" brushRef="#br0" timeOffset="-159060.11">30898 5164 348 0,'0'-2'321'0,"-4"0"-31"0,4-1-19 0,0 1-29 15,-1 1-7-15,1 0 4 0,1 0-33 16,-1-1-39-16,-1 2 9 0,1-1-37 0,-1 0-3 15,1 0-31-15,0 0 12 0,1 1 12 16,-1 2-26-16,0 0-10 0,1 2-9 0,-1-1-10 16,0 5 66-16,0-3-3 0,0 4 1 0,0 1 0 15,0 4-23-15,0 3-2 0,0 0-10 16,0 0-28-16,0 3 1 0,0-1-14 0,0 0 1 16,0 0-5-16,0-1 5 0,0-3-3 0,8 12-16 15,-6-19-3-15,-1-3 3 0,-1 0-3 16,2 0-6-16,0 0 2 0,-2-1-13 0,2-1 8 15,-2 0-4-15,2 1 0 0,-2-2 6 16,0 1-2-16,0-3-5 0,0 0 3 0,0 0-3 16,-2 0 6-16,2 0-2 0,0-2-18 15,0 0-7-15,-2-1 3 0,2 1 6 0,0-1-8 16,0 1 4-16,0-1-3 0,2 1 8 0,0-3 0 16,0 2-15-16,1 1 9 0,2 0-7 0,-1-1 2 15,7-6-6-15,3 4 10 0,-1 2-3 16,1-4-2-16,-1 5 1 0,-2-1 5 0,-1 1 4 15,1 2-13-15,-3 0-6 0,-8 0-5 0,12 0 0 16,-1 0 3-16,8 12 1 0,-6-6 3 16,-3 0 1-16,-2-1 9 0,-4 0-4 0,0 1 11 15,-1-1-12-15,1 1 8 0,-2-1 7 0,-2 0 4 16,0-1 0-16,0-4 6 0,0 7 2 16,0-7-9-16,-13 26 9 0,3-16 7 0,-2-2-10 15,1-1 1-15,-6 0-17 0,2 0-3 0,-3-4 20 16,-3 0-17-16,2 3 8 0,-2-4-14 0,0-1-13 15,2-1-36-15,12 0-27 0,-6 0-26 16,2 0 9-16,1 0-117 0,-7-12-42 0,12 10-41 16,1-2 26-16,1 0-215 0,3 0-38 15,-2 1 66-15,2-1 19 0,0-1 37 0,2 0 11 16,1 2 28-16,-3 3 33 0,13-16 47 0,-5 6-23 16</inkml:trace>
  <inkml:trace contextRef="#ctx0" brushRef="#br0" timeOffset="-156235.39">32114 4758 599 0,'0'0'258'0,"0"0"-6"0,13 0-22 15,-13 0-7-15,26-16-16 0,-21 20-13 0,7 6 24 16,-3 4-23-16,-1 3-13 0,0 6-22 0,-2 3-17 16,-2 3-15-16,-1 0 51 0,-3 5-9 15,2-2-4-15,0 1-34 0,0-1 3 0,1 1-8 16,-1-2-17-16,0 0-15 0,1 1-18 0,-1-3 14 15,1-3-27-15,-1-3 9 0,2-2-17 16,0-5 1-16,1-1-34 0,3-4 0 16,0-4-84-16,2-2-53 0,-3-4-22 0,-7-1-34 15,14 0-26-15,1 0-7 0,17-12 19 0,-16 4-102 16,1-5-20-16,-2-3-54 0,-1 4-2 16,1-4 6-16,0 0 34 0,-3 2 67 0,1 1 63 15,-4 1 221-15,2 1-5 0,-6 3 106 16,1-1-6-16,-2 4 31 0,-1 0-22 0,-1 0 18 15,1 1-36-15,-1 1 20 0,-2 0 12 0,1 3-12 16,-1 0 38-16,-3 0-24 0,0 3 26 0,1 1-18 16,0 0 24-16,-3 13 10 0,-1 1-27 15,3-3 17-15,-1 2-16 0,2-3-1 0,2-2-7 16,0-12-14-16,0 11 9 0,0 2-15 16,13 16-8-16,-7-19-13 0,8 5-7 0,4-3-4 15,0 0-9-15,5-7-20 0,-3 2-3 0,-9-7 3 16,5 0-14-16,2 0-11 0,18-16 1 15,-16 6-5-15,-4-1-15 0,2-3-5 0,-5-3-5 16,1 0-9-16,-5-6-6 0,-1 8-7 16,-5-2 8-16,2 2 0 0,-5 1-8 0,0 7-12 15,0-1 15-15,-22-9-17 0,7 8 4 0,-4-3-2 16,-4 6-6-16,0 2-26 0,10 4-6 16,-3 0-22-16,-1 0-5 0,0 0-13 0,-14-10 9 15,18 10-92-15,1 0-42 0,1-1-31 0,1 1 23 16,-9 0-270-16,5-1 7 0,5 1 22 15,1-4 45-15,-6-4 22 0,7 4 24 0,-1 0 37 16,1 0 20-16,-1-1 42 0,2 2-13 0</inkml:trace>
  <inkml:trace contextRef="#ctx0" brushRef="#br0" timeOffset="-155993.65">32176 5010 971 0,'-4'0'376'0,"2"0"20"0,-2 1-32 0,3 0-8 16,-1-1-51-16,2 1-18 0,0 0-40 15,2 0-12-15,1-1-36 0,1 0-19 0,3 1-23 16,13-2-6-16,-9 1-34 0,5 0-20 0,2 0-65 16,6 0-2-16,24-11-5 0,-26 7-122 0,1 0-33 15,-1-1-71-15,10-5 22 0,-15 7-269 16,6-4 36-16,-5 1 32 0,-3-3-32 0,-1 5 20 15,-3 1 68-15,-4-1 9 0,1 2 3 16,-8 2 31-16,0 0 6 0</inkml:trace>
  <inkml:trace contextRef="#ctx0" brushRef="#br0" timeOffset="-153997.6">2196 5854 436 0,'0'0'312'16,"0"0"-29"-16,15 0-49 0,-15 0-9 0,24-2-4 15,-20 0 1-15,1-1-37 0,-2 1-14 0,0-1-12 16,1-1 27-16,-1-1-3 0,-1 0-37 15,2 2-21-15,-4-3-8 0,0 0-14 0,1 1 9 16,-1 5-14-16,0-12 8 0,0 3-16 0,-14-8-9 16,8 10-10-16,-1 2-6 0,0 3-7 15,0-1 3-15,0 3-16 0,-3 0-1 0,-4 0-5 16,0 0-28-16,-19 17-5 0,13-9 0 0,1 1 25 16,1 3-6-16,0 2 2 0,3-2-3 15,1 3-3-15,5-1 0 0,0-1-3 0,4 1-2 16,-3-2-2-16,7-2-4 0,1-10-2 0,0 8 3 15,0-2-1-15,18 11-1 0,-5-9 0 16,4-1 0-16,2-2-2 0,2-1 0 0,2-1-1 16,-1 0-5-16,-1 0 0 0,0 1-1 15,-1 0 19-15,1-1-17 0,-7-1 8 0,5 1-2 16,-7 1-15-16,-2 1 3 0,5-1-2 0,-6 0 2 16,-2 0-1-16,-1 1 1 0,-2-2 1 15,-1 2 0-15,-2-2 31 0,-1-3-17 0,0 0 0 16,0 0 9-16,0 7-1 0,-19 11-5 15,7-10 3-15,-2-3-5 0,-2 4-18 0,-2-2 8 16,-3-2 2-16,1 2 28 0,-3-2-16 0,-1 0-29 16,1-2 10-16,1-1 17 0,-3-2-4 15,4 0-2-15,11 0-2 0,-6 0-22 0,1 0 17 16,-1 0-1-16,5 0-64 0,-10-11 17 0,16 8-18 16,-1 0-43-16,2-2-11 0,3 2-22 0,1-3-14 15,0 3-61-15,7-10 19 0,0 2-188 16,1-1-45-16,4 2-4 0,-3 3 27 0,2 0 27 15,1-4 56-15,0 4 13 0,3-4 7 16</inkml:trace>
  <inkml:trace contextRef="#ctx0" brushRef="#br0" timeOffset="-153073.85">2521 5995 532 0,'-1'2'256'0,"0"0"-23"0,0-1-30 0,0 1-7 16,0-2-2-16,1 1-8 0,0 0-18 16,1-1-16-16,-1 3 0 0,1-1 3 0,1-1-23 15,2 0 14-15,1 0-21 0,0 1-20 0,2-1 7 16,0 0 1-16,0-2-31 0,0 1 5 15,4 0-8-15,2 0-10 0,4 0-12 0,18-11-9 16,-16 7-6-16,-2-1 1 0,0-1-18 0,0 1 14 16,-5-1 15-16,-3 3-16 0,-2-3-16 0,-1 0 9 15,0 3-29-15,-3-1 24 0,0 0-13 0,0-2-9 16,-2 3 2-16,-1 3-6 0,0 0 13 16,0 0-1-16,0-8-13 0,-15-2-8 0,8 9 2 15,-8-5 5-15,-3 4 7 0,2-1 23 16,-2 2-8-16,-4 1-15 0,13 0-9 0,-4 0 17 15,-2 0-19-15,-21 17 13 0,21-9-5 0,3 1 9 16,-2 1-13-16,2 1-1 0,4 2 45 16,2 0-19-16,-2 3 11 0,5-4-4 0,2 0 25 15,1-12-5-15,0 13-5 0,12 15 9 0,-3-15-9 16,3 0 0-16,3-2 5 0,-1-1-24 16,5-3-9-16,4 0 8 0,-2-4 15 0,3-2-8 15,-2 0-13-15,-10-1-30 0,5 0 30 16,23-12-35-16,-18 7 1 0,-2-2-37 0,-1-1-27 15,0-1-12-15,-5-3-9 0,1-1-18 16,-3-1-12-16,-3 0 0 0,-2 2 4 0,-1-2-4 16,-1 1 15-16,-2 1 4 0,0 2 12 0,0 3 6 15,-3 0 4-15,0 2 16 0,2 0 24 16,-2 2-5-16,0-1 18 0,0 2 12 16,2 0 27-16,-1 1 5 0,-1 1 15 0,0 0 24 15,0 0 22-15,0 0-7 0,7 14 8 0,-4-8-15 16,2 8 23-16,0 3 36 0,3-4-12 0,-1 0-11 15,2 2 16-15,-1-3-14 0,-1-2 3 16,0-1-8-16,-2-2-1 0,-1-2 4 0,-1 0-4 16,0 0-1-16,-1-3 6 0,-1 1-1 15,0-1 13-15,1-1-18 0,-2 0-16 0,0-1 5 16,-1 0-2-16,0 0-16 0,0-2-4 0,-2 0-5 16,2-1-7-16,-2-1-16 0,0-1 2 0,0 0-8 15,0 0-10-15,-3-7 2 0,4 0-4 16,1 0-11-16,1 4-3 0,0 0 3 15,11-11 0-15,-3 5 8 0,0 0 7 0,3 4-8 16,0-3 3-16,3 4-6 0,-1 0-1 0,2 1-10 16,1 1 16-16,-4 5-1 0,1-1 3 0,-13 3-4 15,11 0-6-15,3 0 11 0,18 12 9 16,-16-5-3-16,1 3 9 0,-4 0-7 0,4 0 4 16,-6 1-2-16,-2 0 0 0,1 1 5 0,-2 0-16 15,-3-3 4-15,-2 0-2 0,-1-3 0 16,-1 0-6-16,-1-1-23 0,0-5-1 0,0 0-48 15,0 0 6-15,0 7-94 0,0-7-36 16,-10 13-31-16,5-10-58 0,0-3 31 0,4 0-248 16,-1 0 3-16,-1 0 51 0,4-3 32 0,5 3 28 15,-2-3 23-15,2 2 38 0,14-2-4 0,2-2 34 16,-1 3-1-16</inkml:trace>
  <inkml:trace contextRef="#ctx0" brushRef="#br0" timeOffset="-152731.98">3625 5968 406 0,'5'-5'350'0,"-1"3"-32"0,0-3-27 16,0 1-32-16,-2-2-13 0,1 4 5 0,-2-3-43 16,0 0 9-16,-1 0-25 0,0 2 5 0,0-1-14 15,-1 0-31-15,1 4 9 0,0 0-10 16,-11-7-20-16,6 5-21 0,-2 2-5 0,-1 1 5 15,-8 2-19-15,-2 4-4 0,1 0 3 0,1 0-25 16,1 5 18-16,3 0 2 0,1 1 3 16,0 3-13-16,5 1-1 0,1-1 5 0,3 0-18 15,1-3 2-15,1-13-4 0,0 11 1 0,11 11-16 16,-1-12-4-16,3-2 4 0,-3-3-13 16,1-2-28-16,-1-2-54 0,-10-1 5 0,17 0-67 15,0 0-61-15,19-19-23 0,-20 8-36 16,-3 0-35-16,1-2 23 0,-5-1-213 15,0-1-22-15,-1-2 52 0,-4-4 15 0,-1 4 42 16,1-1 6-16,-4 9 25 0,0-6 14 0,0 1 25 16</inkml:trace>
  <inkml:trace contextRef="#ctx0" brushRef="#br0" timeOffset="-152400.61">3605 5629 510 0,'-2'-4'409'0,"2"-1"-38"0,-2 3-43 0,2-1-42 16,0-1 33-16,0 2-47 0,0 0-9 0,0 0-19 16,2 0-4-16,0 2-8 0,1 2 2 15,0 1-20-15,6 9-9 0,2 0 3 0,-2 6-12 16,-1 2 4-16,4 3-19 0,-3 1-10 0,1 2-17 16,3 1-1-16,-3-1-32 0,1 3 6 0,1-1-22 15,-1-1-7-15,0 1-3 0,1-2-8 16,-3-2-24-16,0 1 2 0,2-1-7 15,-2-3-4-15,-3-3-31 0,2-4 3 0,-4-4-24 16,0-2-4-16,-2-2-32 0,-1-3-39 0,0-1-26 16,-1-2-40-16,0 0 12 0,0 0-102 0,1-2-17 15,-2 0-37-15,0-1-43 0,-2 0 28 16,2 0-207-16,0-1 5 0,-1-1 15 16,1 2 59-16,-1-1 45 0,-1-1-6 0,2 0 46 15,0 1 45-15,-1 0 16 0,0 0 9 0</inkml:trace>
  <inkml:trace contextRef="#ctx0" brushRef="#br0" timeOffset="-150859.26">4861 5838 669 0,'0'0'204'0,"0"0"7"0,0-13-26 0,0 13-12 16,0 0-6-16,0 0-26 0,0 0 0 0,0 0-13 16,0 0 13-16,0 0-6 0,0 0 3 0,16 0-6 15,-12 20 15-15,-3 1 18 0,3 1-19 16,-1 5-29-16,-1 0-4 0,-1 0-10 0,1 0 34 15,-2 1-7-15,0 1-26 0,2-3 2 16,-1-4-1-16,2 1-16 0,1-2-1 0,-1-2-9 16,-2-1 0-16,3-3-5 0,1-1-21 0,2-1 11 15,-4-5 0-15,4 0-17 0,-2-3 9 0,7 1 1 16,3 0-14-16,-1-4-12 0,-1-2 2 16,5 4-3-16,-9-4-21 0,6 0-5 0,3 0-1 15,2 0-101-15,19-11-40 0,-20 5-31 0,-1-1-30 16,-1 0 18-16,-1-2-276 0,-7 3-30 15,2-1 33-15,-3 0 35 0,-3 0 40 0,-3 2 24 16,-2 0 48-16,0 5 7 0,0 0 36 16</inkml:trace>
  <inkml:trace contextRef="#ctx0" brushRef="#br0" timeOffset="-150604">4800 6111 852 0,'-2'0'308'0,"1"-2"-50"0,2 1-43 16,2-3-26-16,1 2-9 0,0-1-31 16,13-4 4-16,-2 0-14 0,8 1-13 15,2 1-30-15,0-2 1 0,4 0-12 0,-2 2-30 16,3 0-49-16,-2 0-25 0,-1 2-40 0,-2-1-51 15,3 2 12-15,-4-3-221 0,-1 0-43 0,-1 1 13 16,-2 0 20-16,0 1 19 0,-2-1 15 16,0 0 2-16</inkml:trace>
  <inkml:trace contextRef="#ctx0" brushRef="#br0" timeOffset="-149821.83">5210 5787 513 0,'-3'-1'321'0,"-2"1"-46"0,2 3-27 16,0 0-3-16,2 1 4 0,-1 4-16 0,1 10-22 15,1 2 7-15,0-8-11 0,0 5-23 16,0 5 17-16,18 24-34 0,-12-22-5 0,1 1-31 15,1-1-22-15,1 0 4 0,0-3-7 0,-3-3 4 16,3 0-39-16,-2 0 2 0,-2-5-6 16,0-5 2-16,-2 0-24 0,0-3-2 0,-2 1 5 15,2-3 1-15,-1 0-3 0,-1 0-18 0,-1-1-15 16,1-2 17-16,-1 2 3 0,-1-3-10 16,1-1 5-16,-1 0-10 0,0 0-9 0,1-3 0 15,-2 2-3-15,2-1 2 0,-2-2-3 16,1 0-13-16,1 1-15 0,1-2 2 0,0 2-21 15,-1 5 18-15,11-20-17 0,-2 6 13 0,0 2 15 16,4-1-4-16,0 3 2 0,0-1 3 0,3 2-24 16,1 2 27-16,-4 1-18 0,-1 3 23 15,0 3-12-15,-12 0 2 0,11 0 1 0,13 13 7 16,-13-1 5-16,0-1 4 0,-3 2 1 16,-3 1-20-16,1-1 2 0,-1 3 2 0,-2-3 1 15,-1-4 49-15,5 5 1 0,-5-4 1 16,0 0-12-16,-2-3 11 0,2-2-13 0,-1-1-2 15,1-1 15-15,0-1-24 0,2 1 8 0,-1-2-5 16,4 1 2-16,-2-2-5 0,-5 0-4 0,7 0 2 16,0 0 8-16,7 0-26 0,16-12 4 15,-13 8 0-15,2 0-26 0,-4-5 2 16,5 2 15-16,-3-1-7 0,0 1 3 0,-2-3-17 16,-4-2 4-16,-1 1 21 0,2 1 0 15,-3-3-17-15,1 1 3 0,-4 2-8 0,-6-2-2 16,4-2-16-16,-1 2 16 0,-2 2-3 15,-1 10-3-15,0-8 20 0,0 2 4 0,0 6-13 16,0-8 24-16,0 8-1 0,-12-12-12 0,7 12 20 16,0 3-28-16,-8 4 10 0,0 0 16 15,7 3-4-15,-6 3-1 0,1 0 43 0,3 2 8 16,1 1 13-16,4 4 12 0,0-3-3 0,0 0 15 16,3-10-9-16,0 1 5 0,0 5-17 0,14 11-2 15,-6-13 0-15,2-3-15 0,2-1 3 16,0 0-28-16,5-5-24 0,-4-2-48 0,0 0 5 15,-4 0-102-15,6 0-46 0,18-12-46 0,-14 8 24 16,3-2-247-16,-3 2-40 0,1-4 57 16,1 4 32-16,0-1 29 0,2-4 16 0,4 2 8 15,3-1 68-15,-1 3-2 0,3-3-33 16</inkml:trace>
  <inkml:trace contextRef="#ctx0" brushRef="#br0" timeOffset="-148464.93">6715 6073 252 0,'0'0'328'0,"0"0"-73"0,0 0-5 16,0 0-28-16,0 0-23 0,0 0 9 15,0 0-14-15,0 0 1 0,0 0 40 0,-21 8-24 16,24 7-12-16,-3-7-22 0,7 16 16 0,-3-7 1 16,1-3-25-16,0 1-7 0,-1-5-7 15,1 5-5-15,-2-4-21 0,0-4 5 16,0 0-25-16,-1-2-8 0,-1 0 1 0,1-2 6 16,-2 1 1-16,0-4 5 0,0 0-9 0,0 0-17 15,0 0-10-15,0 0-5 0,-4 5-10 0,3-6-14 16,-2 0-8-16,1-2 2 0,0-2-11 0,-1 3-19 15,-1-3 11-15,-2-8-11 0,-1-1-11 16,2-2-12-16,0 1 1 0,4 3 1 0,-1 1-3 16,2 11-8-16,0-10 0 0,0 1 8 15,0 3 2-15,18-14 1 0,-7 11 2 16,2 0-5-16,0 3 1 0,0 5 8 0,-13 1-8 16,14 0 12-16,2 0-3 0,20 14 8 0,-17-3-6 15,0-1-2-15,-2 2 16 0,0 0-2 0,-1 0 0 16,-3 0-13-16,-1 2 17 0,-2-1 1 15,-1-1-5-15,-2-5 0 0,-1-2 3 0,-3-1-1 16,0 0 0-16,-2-4 12 0,1 3-2 0,-2-3-4 16,0 0-9-16,0 0 3 0,-6 1-2 15,4-2-9-15,-1-2 11 0,0 0-5 16,1-1-3-16,-3-1-11 0,2 0 0 0,-3-7 0 16,3 0-7-16,0 2-6 0,3 0 3 0,0 3 3 15,0 7-1-15,0-12 9 0,14-12-10 0,-5 9 7 16,1 2-3-16,3 0 6 0,3 1-2 0,2 2 0 15,0-2 6-15,3 4-5 0,-4-1-1 16,5 2 0-16,0 3 2 0,2 2 13 0,-5 1-7 16,-9 1 6-16,4 0-7 0,17 15 15 15,-16-5-5-15,-1 1 6 0,-2 0-8 0,-2 2 3 16,-2 1-1-16,-2-2 6 0,-1 3-8 16,-2-3 12-16,-3-2-3 0,0-1-9 0,0-9-2 15,0 8-17-15,0-1-36 0,0-7-15 0,-10 14-46 16,8-9 9-16,-3-2-99 0,1 1-40 15,-1-3-74-15,-1-2 29 0,2 1-272 0,-1 1 58 16,2-3 35-16,1-1 49 0,0 1 29 0,3-1 25 16,2-1 9-16,0 0 40 0,3 1 22 15,10-3-15-15</inkml:trace>
  <inkml:trace contextRef="#ctx0" brushRef="#br0" timeOffset="-148018.46">7414 6108 357 0,'0'2'382'0,"1"-1"-33"0,-1 1-32 15,-2 1-51-15,4-3-13 0,-1 2-2 16,1 0-32-16,0-1-27 0,2 0 38 0,-1 2-26 16,0-3-24-16,2 0-11 0,-1 2-27 0,1-2-18 15,2-2-16-15,0 2-25 0,0 0 11 16,2 0-1-16,2 0-23 0,-1 0-5 0,11-12-21 15,-6 9-11-15,-2-4 17 0,-5 3-10 16,0 0 2-16,-2-2-7 0,0 1 6 0,4-5-21 16,-5 2-11-16,-1-1 7 0,0 1-2 0,-3 0-23 15,1 0 1-15,-2 0 1 0,0 8-7 16,0-6 1-16,0 6 16 0,0-9 1 0,0 3-2 16,-13-3 16-16,0-1-16 0,0 4 0 0,1 2 2 15,0 4 0-15,1 0 0 0,11 0 0 0,-8 0 0 16,-14 13 0-16,7-1 33 0,4 4 6 15,0-3 11-15,2 4 16 0,0 4-11 0,2-2 26 16,1 1 2-16,3-1-7 0,0-1-18 0,3-9 5 16,0 2-6-16,0 2-2 0,15 16-4 15,-8-17-22-15,0-4-21 0,2-4-40 0,4 3 3 16,1-4-142-16,0-3-47 0,-5 0-43 0,7 0 24 16,1 0-200-16,22-12-66 0,-14 5 21 15,-3 0 37-15,2 0 42 0,-1 0 12 0,0-1 20 16,1-2 39-16,0 0 21 0,0 0 0 15</inkml:trace>
  <inkml:trace contextRef="#ctx0" brushRef="#br0" timeOffset="-147558.75">7948 6021 557 0,'-3'-5'362'0,"-7"-4"-53"0,2 2-32 15,1-1-17-15,-4 2-33 0,-1 3 13 0,4 0-49 16,-1 1-27-16,0 1 6 0,1-1-42 16,0 2 2-16,8 0-22 0,-7 0 19 0,-5 0-40 15,-18 13-5-15,17-6-13 0,-1 2 5 16,3-1-23-16,0 1 20 0,2-1-29 0,4-1-6 16,1 0 6-16,-1 0 8 0,4-2-13 0,0 0-3 15,-1 0 9-15,2-5-18 0,0 0-25 16,0 0 20-16,0 6-15 0,0-6 15 0,13 11-38 15,-7-9 17-15,-1-1-16 0,13 2 15 0,-3-2-11 16,-4-1-5-16,10 2-4 0,-9-1 0 16,0 0 13-16,5 2 9 0,1 0-3 0,-5-2 1 15,-3 2 14-15,0-1-11 0,-5 2-11 0,2-2 0 16,-2 3-1-16,0-3 38 0,-2 1-12 16,0 1-15-16,-3 0 15 0,1 1-4 0,-1-5 28 15,0 0-1-15,0 8-12 0,-16 11 7 0,5-9-4 16,-3 2-23-16,-1-4 0 0,-2 0 48 0,-5-3-5 15,4 3-44-15,0-3-28 0,0 0-17 16,0-1-25-16,4-2-32 0,14-2-32 0,-12 0-86 16,-1 0 19-16,-8-12-241 0,17 7 11 15,0 3 27-15,3-4 9 0,1 2 33 0,2-2 12 16,1 4 37-16,0-3 39 0</inkml:trace>
  <inkml:trace contextRef="#ctx0" brushRef="#br0" timeOffset="-147112.79">8239 6041 779 0,'6'-8'308'0,"-4"1"-43"0,0 1-1 0,2-2-25 16,-4 3-28-16,0 0-4 0,-3-2-11 15,2 4-26-15,1 3-14 0,-14-13-19 0,5 9-30 16,2 1 16-16,-2 1 5 0,3 2-28 0,6 0-19 15,-9 0-15-15,2 0-1 0,-6 0 7 0,-17 16-14 16,16-10-25-16,-2 3 10 0,3 1-5 16,3 0-12-16,1-3 17 0,3-1-10 15,1-2-28-15,5 2 19 0,-1-2-4 0,1 0 15 16,0-2-29-16,0-2-9 0,0 0 9 0,0 0 13 16,12 13-28-16,-6-12 2 0,13 5-7 15,-3-1-9-15,0-2-10 0,1 2 7 0,0-1-12 16,-1 0 5-16,-1 0 21 0,4 0-3 0,-5 1-15 15,0 0 15-15,-5 2-17 0,-1-3 14 16,-1 0-8-16,-2-2 15 0,-1 1 8 0,0 0 15 16,-4-3 1-16,0 0 12 0,0 0-1 0,0 6-22 15,0-6 23-15,0 8-12 0,-19 8 1 16,6-11-8-16,-4 2 15 0,0-1 1 0,-2-2-11 16,0 0 6-16,-2-1-21 0,0-1-7 15,0 0-14-15,-1-1-15 0,10-1-40 0,-4 0-23 16,-3 0-66-16,4 0 15 0,-11-12-226 0,16 10-47 15,3-1 32-15,1-1 27 0,3 0 3 16,1 0 22-16,1 2 41 0,3-2-4 0</inkml:trace>
  <inkml:trace contextRef="#ctx0" brushRef="#br0" timeOffset="-145628.03">8521 6084 317 0,'0'-3'387'0,"-1"0"-80"15,0 0-42-15,-1-2-11 0,-2 2-34 0,-8-7-20 16,2 1-16-16,2 4-13 0,2-2-23 16,0 5 8-16,-6-5-28 0,-1 4-2 0,3 0-6 0,0 2-19 15,2 0 4-15,8 1-6 0,-13 0 6 16,-16 11-17-16,13-3-13 0,2 0-9 0,0 3-6 15,3 0-6-15,1 0 43 0,0 2-5 0,4-2-36 16,2-1 38-16,2 2-19 0,1-4-9 16,1-2-28-16,0-6 14 0,0 0-8 15,0 6-8-15,12 3 6 0,-5-6-5 0,-1-3-13 16,1 0-10-16,3 0-1 0,5 0-70 0,1 0-6 16,18-15-19-16,-17 8-14 0,-3 0 10 0,-1-3-5 15,0 0-9-15,-2-2 12 0,-2 2-4 16,-1-1 7-16,1-1 12 0,-3 2 3 0,-1 3 26 15,-1 2-5-15,-1 0 23 0,-1 2-1 16,0-1 29-16,-1 3-9 0,-1 0 45 0,0 1 6 16,0 3 29-16,0 0-9 0,-1 0-6 0,0 2 49 15,1 3-3-15,0-2 7 0,0 13-13 16,0-12 23-16,0 4-16 0,0 1 3 0,16 17-15 0,-9-17 17 16,2 0-18-16,3 0-10 0,0-5-4 15,2 0-3-15,2 1-24 0,1-6 5 16,-3-2 1-16,0 0-5 0,-6 0-19 0,6 0 3 15,3 0-9-15,19-9 5 0,-18 3-8 0,-1-1-19 16,0 1-14-16,-2-2 15 0,3-2-26 0,-6 1-12 16,0-4 3-16,-2 4-3 0,0-3-9 15,0 0 0-15,-3-1 7 0,2 1 1 0,-5 0-14 16,-1 3 5-16,-1-1 4 0,-1 3 18 0,-1 7-14 16,0-8 10-16,0 3 13 0,0 5 1 0,0-9 1 15,-23-3-9-15,11 8-1 0,3 4 4 16,0 0-1-16,-6 0 16 0,-17 13 9 0,15 0 15 15,1-2-5-15,0 2 1 0,1 5-6 16,2-3-9-16,3-1 21 0,1 2 3 0,3-2-21 16,4-3 11-16,1-2-5 0,1-9-6 0,0 7 0 15,0 0 19-15,0-7-11 0,11 14-9 0,-8-13-9 16,2 1 1-16,1-1-31 0,0 0-16 0,1-2 4 16,1 1-27-16,4 0-11 0,18-16-4 15,-17 7-15-15,0-1-11 0,-2-1 5 0,4-2 5 16,-5 1-5-16,0-3 15 0,-1 3 5 15,0-1 17-15,-5 4-2 0,2 2 21 0,-3 0-1 16,1 5 28-16,-3-1-9 0,1 1 26 16,-1 0 0-16,0 1 15 0,0 1-9 0,-1 0 19 15,0 0 13-15,0 0 0 0,1 10 13 0,-2-4-17 16,0 2 8-16,1 9 10 0,0-9-5 16,0 5-4-16,0 5-2 0,0 4 53 15,16 20 10-15,-7-20-3 0,1 4-14 0,1-2-1 16,0-3-11-16,0 1-8 0,0 0-10 0,1-1 5 15,1 0-6-15,-2 1-11 0,1 1-8 0,-4-1 8 16,-1-5-9-16,-1 0 4 0,-3 0-9 16,-3-5 12-16,0-3-11 0,0-9 9 0,0 8-9 15,0-1 4-15,-13 5-8 0,3-3 8 0,-5-4-14 16,-1 0 10-16,-2-2-2 0,-3 4 1 16,-1-6-4-16,-2 3 3 0,1-4-3 0,11 0 4 15,-6 0-5-15,-2 0-1 0,-20-12-6 0,21 7 4 16,2-1 8-16,-2 0-11 0,7-2-16 0,-4-4 12 15,5 2-9-15,1-2-5 0,1-2-10 16,3 2 0-16,3 0-20 0,3 0 6 0,0 12-3 16,0-14 9-16,0 0 6 0,15-14 0 0,-6 16-11 15,2-3-4-15,3 4 6 0,-1-2 20 16,4 3-19-16,0-1 16 0,2 1 10 0,4 0-7 16,-1 0-11-16,3 1-3 0,1 1 3 0,2 1 17 15,2 0-8-15,-3-3 11 0,2 2 4 0,0 0 2 16,-3 0-17-16,-2 1 15 0,-1-3-1 15,3 1-12-15,-4 1-12 0,-2-1 18 0,0 0-1 16,-2-3-12-16,-1 1 7 0,0 1 1 16,-2-1 12-16,-1 3-10 0,-1-2-2 0,-5 0 8 15,-1 2-15-15,2 2 14 0,-5 1 10 0,0 0-23 16,0 1-1-16,-1 1 14 0,-1 0-10 0,1 1 3 16,-2-1 8-16,-1 2 12 0,0 1-23 15,0 0 7-15,0 0-5 0,0 0 6 16,-12-12 2-16,7 11-16 0,0-1 7 0,-3 1 6 15,1 1 7-15,-1 0 1 0,-5 0 3 0,-2 0-15 16,-15 16 9-16,16-12 5 0,-1 3-5 0,3 1-13 16,0 2 23-16,3-1 5 0,0 3 4 15,1 0-2-15,6-2-3 0,-2 2 10 0,2-4 7 16,2 1-1-16,0-9 4 0,0 12-4 0,11 20 9 16,-4-15 0-16,0-9-1 0,5 1 1 15,0 0-9-15,3-4-5 0,2 2 6 0,2-4-9 16,-1-1-5-16,2 1 8 0,2-3-4 0,-11 0-7 15,6 0 6-15,2 0-12 0,3 0-2 16,20-12-6-16,-22 9 17 0,-4-2-8 0,1 1 0 16,-6 1-6-16,-1 1-4 0,-3-1-20 0,-2 2-2 15,0-2-28-15,-2 2-26 0,-1-2-7 0,-1 1 7 16,2 0-63-16,-3 0-7 0,-1 1-7 16,-1-1-33-16,-1 2-30 0,3 0-27 0,-9-4 23 15,3 3-164-15,1-1-121 0,-2 0 42 16,2 2 32-16,-1-3 30 0,1 3 42 0,-2-2 24 15,-2 1 20-15,3 0 10 0,0 0-20 0</inkml:trace>
  <inkml:trace contextRef="#ctx0" brushRef="#br0" timeOffset="-143544.74">9762 6031 320 0,'0'0'219'0,"0"0"-23"0,0 0-8 16,0 0-32-16,0 0-11 0,0 0-4 0,0 0-8 15,0 0-24-15,0 0 0 0,0 0 12 16,0 0-18-16,0 0 0 0,0 0 9 0,0 0-3 16,0 0-3-16,0 0 2 0,13 2-30 15,-11-5 0-15,0 0-4 0,-2 0 1 0,2 1-11 16,-1 0 4-16,0-1-6 0,0 0-10 15,-1 0-11-15,-2-1 17 0,2 1-9 0,-2 3-13 16,-1-4 18-16,-1 3-21 0,1-1-1 0,-1 2-5 16,0 0-18-16,-3 2 9 0,1-1 6 0,-11 3 0 15,1 1-9-15,-2 3 6 0,2-1-6 0,3 2-12 16,-5-1 21-16,7 1-8 0,0-1-6 16,3 1 17-16,3-2-17 0,1-2 2 0,1 1-6 15,1 0 17-15,1-1-17 0,1-5-4 16,0 0-4-16,11 11 33 0,-5-9-16 0,11 2-17 15,1 2-7-15,5-5 3 0,-4-1 11 0,1 1-4 16,0 2-7-16,-5-3 15 0,-15 0-19 0,12 0 11 16,-2 0-1-16,1 0 3 0,-1 0 4 15,-3 0-6-15,1 0 19 0,-2 0-13 0,7 9-10 16,-1-1 13-16,-5-4-3 0,-2 3-3 16,-2-2 8-16,-2 1-2 0,-1 0 16 0,0-6 6 15,0 0-23-15,0 6 16 0,0-6-9 16,-19 21 22-16,8-14-30 0,-4 2 12 0,0-3 8 15,0 1 19-15,-2 0-27 0,-2-5 3 0,-4 2 9 16,3 1-26-16,-3-2-27 0,3 0 1 16,-2-3-21-16,12 0-11 0,-2 0-29 0,-1 0-38 15,2 0-19-15,2 0-47 0,2 0 17 16,-3-13-223-16,8 9-21 0,3-1 33 0,5-7 17 16,4-3 22-16,6 1 1 0,-2 2 27 15,3 0 16-15</inkml:trace>
  <inkml:trace contextRef="#ctx0" brushRef="#br0" timeOffset="-142212.6">10679 6036 386 0,'-3'5'352'0,"-1"-1"-35"0,0 1-25 16,-2 11-5-16,2-6-16 0,3-2-18 0,1 0-32 16,0-8 34-16,0 7-38 0,17 12-25 0,-4-9-13 15,1-3-44-15,2-1 19 0,2-2-24 16,-1 0-7-16,3-3-15 0,-2 1-1 0,-8-2-23 15,4 0-4-15,5 0-13 0,19-15-11 16,-22 6-26-16,0 1-3 0,-1-1-2 0,-3-1-2 16,3 0-28-16,-6-2-25 0,-2 0 8 0,-3-5-7 15,1 3-9-15,-3-2-19 0,4-5 10 16,-6 11 4-16,0-4 14 0,0-2 9 0,0 1-15 16,0 3-2-16,0 0 21 0,0 3 3 15,0 1-6-15,0 0 2 0,0 8 4 0,0-9 4 16,0 9 12-16,0-6-3 0,0 6 50 0,-8-5-10 15,7 7-4-15,0 2 20 0,0 1 10 0,0 3 11 16,-1 10-20-16,1 4 0 0,-1 2 27 16,0-2-5-16,2 4-4 0,-2 2 18 0,2 0 2 15,-2 1-2-15,1 2-8 0,-3 1 2 16,4 0-9-16,0 2-4 0,0-1-6 0,-1 1 7 16,1 3-27-16,-1-4 9 0,1-1 0 0,-1 0-19 15,1-1-1-15,-5 1 3 0,5-17-11 16,0 6-3-16,0 1 4 0,0-1-7 15,15 18-2-15,-7-25 11 0,2-2-5 0,1-4-10 16,-1-3 1-16,1-1-2 0,-2-2-5 0,0-2-16 16,4 0 1-16,0 0-4 0,18-12-8 0,-14 5-9 15,-3-2 0-15,0-1 2 0,2 1-10 0,-1-1-1 16,-3-2-15-16,-2 0 11 0,1 0 0 16,-4 2 0-16,0-2-7 0,-1-3 18 0,-3 1-7 15,0 1 5-15,-2 4-8 0,-1 9 8 16,0-9-10-16,0-3 19 0,-16-13 0 0,7 11-8 15,-3 2 4-15,-2-1 10 0,-3 1-11 0,0 2 15 16,-4 1-9-16,1-3 8 0,-2 2-5 0,-1 3-3 16,-1 0-5-16,1-1 2 0,1 3-19 15,0-1 15-15,1 3 12 0,5-1-24 0,3 0 28 16,3 4 3-16,2-4-5 0,0 4-1 16,4-3 10-16,1 3 0 0,0-2-5 0,2 0 15 15,1-1-14-15,0 3 0 0,0 0 1 0,0 0-2 16,13-14-14-16,1 6 18 0,-2-1-23 15,7 1 23-15,0-1-16 0,2 1 2 0,-1-1 1 16,2 2 20-16,-2 0-18 0,2 1 30 0,1-1-20 16,-3 2-4-16,1 1 11 0,0-2 7 15,-4 2-6-15,1 1-6 0,0 1 8 0,-5 0-12 16,-2 1 11-16,-11 1-2 0,10 0-5 16,2 0 10-16,14 15-9 0,-14-5 9 0,1-1 3 15,-3 1-15-15,1 2-11 0,-3 0 3 0,-2 3-6 16,-1-5 24-16,0-1 5 0,-1-2 1 0,-3 1 13 15,2-3-17-15,-2-1 10 0,0 1-2 0,1-2 5 16,-2 1 18-16,2-1-1 0,-2-1-16 16,0-2 13-16,2 1-11 0,-2 0 0 15,0-1 0-15,0 0 6 0,0 0-12 0,0 0-2 0,0 0 6 16,5-14-10-16,-3 9-9 0,5-9-28 16,2-1 16-16,0 1-7 0,2-3-5 0,2 2-8 15,-2 1 15-15,2 2-10 0,1 0 19 16,-1 1-8-16,-1 2 22 0,2 2-32 0,-7 1 12 15,0 3-3-15,-2 2-22 0,-1 1 35 16,-4 0 2-16,0 0-1 0,0 0 12 0,14 12-2 16,-9-7 14-16,-2-1-3 0,5 12 0 0,-1-2-1 15,-1 1 15-15,3-2-7 0,-1 5 12 0,0-4-4 16,0-1 1-16,3 0-11 0,0-1 12 16,0-2-7-16,-3-2 0 0,3-1-7 0,0-3 4 15,-2 0 1-15,0-4-4 0,-1 0-10 16,1 1 4-16,-2 1-3 0,-7-2-3 0,6 0 7 15,5 0-7-15,14-15-1 0,-13 10-17 0,-5 0-1 16,-1-2 16-16,3-2-11 0,-1-2-12 16,-3 2 1-16,-3-4 9 0,2-1-11 0,-4 2 14 15,0 2-20-15,0 0 1 0,0-2 8 16,0 0 9-16,0-1-12 0,-15-12 5 0,6 13 3 16,3 4 3-16,-2 3-10 0,-2 1 3 0,-4-3 1 15,3 4 7-15,-1 1-28 0,1 1-5 0,2 1-4 16,9 0-18-16,-8 0 7 0,8 0-96 15,-9 0-23-15,1 0-34 0,1 0-68 0,7 0 25 16,-8 0-226-16,8 0-9 0,-10 10 45 0,11-10 31 16,2 3 18-16,2-3 56 0,1 0 14 15,13 3 8-15,1-2-15 0</inkml:trace>
  <inkml:trace contextRef="#ctx0" brushRef="#br0" timeOffset="-141528.47">11833 6130 848 0,'13'7'346'0,"1"-2"-48"0,-1 5 4 15,0-1-18-15,0 1-37 0,0 4-28 16,-3-3-3-16,-1 3-2 0,0-1-27 0,-1 1-14 16,-3-2-19-16,-1-4 2 0,0-2-17 0,0-1-19 15,-2 1-3-15,-1-2-6 0,1 0-3 0,-2-1-3 16,1-1-10-16,-1-2-8 0,0 0-2 0,0 0-9 15,0 0-4-15,0 0-18 0,-8 3 11 16,6-5-22-16,-1-1-11 0,0 0 11 0,2-2-1 16,-1-1-8-16,2-1-22 0,-1 0 1 15,1-4-1-15,0-1-25 0,12-17 18 0,-6 15-5 16,3 0 5-16,1 4-13 0,-1 3 16 0,1 1 4 16,-3 2-14-16,2 1 6 0,-1 3 0 0,1 0 4 15,1 0 15-15,18 14-1 0,-14-6 14 16,2 2 12-16,-1 3-7 0,2-1 18 0,-3 4-2 15,0-2-11-15,-2 1 11 0,0-1-8 0,1-2-2 16,-4-1-7-16,-2-2 3 0,-3-4-3 0,0 2-2 16,-1-2 6-16,-1 0 8 0,-1-3 8 15,0-1-18-15,-1-1 9 0,-1 0-15 16,1 0 4-16,-1-2 6 0,-1 0-5 0,0-3-19 16,0 1 3-16,1-1 1 0,0-2-3 15,-3-9-1-15,3 3-2 0,1 13-17 0,0-12-2 0,0 0 11 16,12-13-1-16,-2 12-9 0,-2 0-1 15,2 3-13-15,5 0 23 0,-2 1-23 16,1 1 11-16,1 5-1 0,0-3 9 0,-2 3-3 16,-1 2 4-16,-3 1-7 0,-9 0-18 15,9 0 19-15,14 11-2 0,-10-2 6 0,-2 1 20 16,1 3-13-16,-3 2 9 0,-3-1-7 0,-1 2 13 16,-1-4-15-16,-1 5 15 0,-2-4 7 15,0-2-12-15,2-2-9 0,-3-1 10 0,0 0-25 16,0-4 21-16,1 2-15 0,-1-6-1 0,0 0-3 15,0 7-10-15,0-7-11 0,0 7 0 16,0-7-27-16,0 0-8 0,0 5-25 0,10 3-17 16,-6-7-8-16,1-1-39 0,3 1 14 0,-4 1-86 15,2-2-34-15,-1-2-64 0,2 1 30 16,-7 1-256-16,0 0 8 0,8 0 46 16,6-9 18-16,2 6 62 0,1-4-9 0,2 2 40 15,1 1 23-15,4-2 65 0,4 2 12 0,2-1 10 16</inkml:trace>
  <inkml:trace contextRef="#ctx0" brushRef="#br0" timeOffset="-139091.63">13533 6157 439 0,'0'0'285'16,"0"0"-27"-16,0-12-4 0,0 12-37 0,0 0-22 15,-21-24-12-15,19 21-10 0,2 1-30 0,0 2-7 16,0 2 14-16,0 1 0 0,2 3 31 15,0 0-14-15,1 11-12 0,0 4-18 0,3-1 29 16,-3 2-15-16,2 1-1 0,1-1-19 0,-1-2-17 16,0 1-4-16,-3 0 4 0,-1-3-3 15,2-3-21-15,0-2 7 0,-1-4-6 0,1 0-11 16,-1-5-20-16,-1 2 12 0,0-1-10 0,-1-1-10 16,2-1 17-16,-2-1-3 0,0 1-8 15,0-1-22-15,0-2 14 0,0 0-8 0,0 0-6 16,-4 0-2-16,2-2 4 0,-1-1-13 0,0-1-10 15,0 0 1-15,-5-9-11 0,0 1-6 16,-1-3-3-16,1 0 0 0,3-2 0 0,0-2-2 16,3 0-21-16,-2-5 7 0,4 13 3 0,0-6-23 15,0-3 8-15,0 0 21 0,0-2-15 16,20-18 17-16,-16 22-13 0,0 0 17 0,4 2-8 16,0 2 8-16,1 1-9 0,0-2-3 0,3 4 1 15,2 1 10-15,0 1-9 0,1 1 10 0,-3 6-3 16,4-3 9-16,-3 3 3 0,-13 2 6 15,15 0 6-15,0 0-1 0,17 21 0 0,-16-8 16 16,-1 4 8-16,-3 3 2 0,0 0-3 0,-5 4 4 16,3 1 6-16,-3 0-8 0,-1 1 14 15,-1 1-7-15,1 3 3 0,-3-2-9 0,1 1-1 16,-1-4-8-16,1 0-9 0,-1-5 6 0,-2-1 2 16,1-2-4-16,-1-6-15 0,0-3-12 15,0 0-12-15,0-3-38 0,-1-5-28 0,0 0 8 16,3 4-91-16,-3-5-50 0,2-1-44 0,-2-4-51 15,2 1 29-15,-2-2-247 0,2 2 39 16,-1 0 36-16,1-3 3 0,-2 1 59 0,0 0 12 16,0 7 40-16,0-7 16 0,0-4 12 15,0-1 22-15</inkml:trace>
  <inkml:trace contextRef="#ctx0" brushRef="#br0" timeOffset="-138802.13">13571 6251 303 0,'-3'-1'416'0,"1"0"-45"0,-3 1-35 0,3 0-17 16,-2-3-37-16,4 6-37 0,-2-3-29 15,2-3 16-15,0 3-26 0,3 0-20 0,0-2-24 16,0 2-4-16,1-2-16 0,1 1-1 15,1 0-19-15,12-2-21 0,-6 1-9 0,6-1-18 16,-1 0-5-16,-1 1-8 0,2-1-56 0,-2-1-47 16,2 1-33-16,-5 1-30 0,4-3-32 15,-8 2-55-15,3 0 19 0,-2 2-214 0,-4-2-33 16,1 3 6-16,-3-4 54 0,0 3-7 0,-2 0 6 16,2-1 40-16,-2 1 7 0</inkml:trace>
  <inkml:trace contextRef="#ctx0" brushRef="#br0" timeOffset="-138086.01">14303 6204 772 0,'0'2'258'0,"-2"-1"-30"15,0 1 9-15,1 1-7 0,2-2-9 0,1 2-14 0,0-2-16 16,3-1-6-16,-5 0-10 0,25 3-4 16,-1-1-18-16,-11-2 6 0,5 0-13 0,10 0-14 15,3 0-13-15,32-10 5 0,-28 8-26 16,1-1-13-16,1 1 15 0,-1 0-33 0,-3 1-15 16,-1-1-4-16,0 0 2 0,5 1-4 15,-5 1-45-15,1 0 12 0,-8-1-43 0,-2 1-1 16,-14 0-17-16,3 0-22 0,-1 0-24 0,-1 0-14 15,-2 0-22-15,-2 0-24 0,-6 0-16 16,9 0 17-16,-9 0-147 0,0 0-89 0,5 0-27 16,-5 0 42-16,8-1 14 0,-10 0 35 15,2 0 26-15,-2-1 16 0</inkml:trace>
  <inkml:trace contextRef="#ctx0" brushRef="#br0" timeOffset="-137700.38">14777 6084 929 0,'1'0'313'0,"3"0"-22"15,0 0 5-15,1 0-36 0,1 0-5 0,2 0-31 16,0 0-4-16,3 0-41 0,5 0 3 15,2 0-21-15,3 0-15 0,22 11-9 0,-22-7-24 16,0 0 8-16,-1 4-31 0,2-2-4 0,-1 2-20 16,1 0 1-16,-4 4-6 0,2-3-23 0,-3-1 12 15,-4 4-6-15,0-5 3 0,1 4-5 16,-4 0-2-16,-3-3-4 0,3 2-13 16,-8 1 18-16,-2-11-12 0,0 6-14 0,0 2-10 15,-16 10 16-15,3-7-2 0,-1-2-14 0,-1 0 20 16,-2 0-37-16,0 1-7 0,-3-2 3 15,2-2-35-15,-1 3-57 0,-1-3-1 0,2 1-33 16,2-1-18-16,3-3-44 0,2-1 18 0,2-2-150 16,4 0-96-16,5 0 14 0,0 0 27 15,0 0 40-15,0 0-1 0,-8-5 28 0,12 4 17 16,-2-2 16-16</inkml:trace>
  <inkml:trace contextRef="#ctx0" brushRef="#br0" timeOffset="-137371.55">15629 6007 582 0,'4'-3'380'15,"-1"3"-46"-15,1 0-22 0,0 3-42 0,12 9-33 16,-7 1 40-16,0 3-26 0,3 3-5 0,-3 7-1 16,-1 0-13-16,0 2-18 0,0-1-23 15,-1 2-16-15,0-3-18 0,2-2-18 0,-2 1-11 16,-1-3-21-16,-1-1-17 0,2-6-23 16,-5-5-28-16,2-3-37 0,1-3 0 0,-3-2-104 15,-2-2-96-15,0 0-47 0,0 0 23 0,9-9-284 16,-7 2 41-16,2-8 41 0,0-3 21 15,2 0 57-15,-6 1 11 0,0-1 6 0,2 1 28 16,-2 6 17-16</inkml:trace>
  <inkml:trace contextRef="#ctx0" brushRef="#br0" timeOffset="-136779.71">15683 6044 1018 0,'-14'-8'372'15,"6"2"-38"-15,5 0-47 0,-1-1-10 16,0 0-3-16,1 1-26 0,2 1-26 0,1 5-28 16,0-7-23-16,0-5-15 0,21-10-16 0,-10 10-19 15,3 0-13-15,4 4-2 0,0-1-15 0,2 1 0 16,3 3-20-16,-3 3-6 0,0 0-10 16,-9 2 14-16,7 0-27 0,20 16-5 0,-17-8 14 15,-2 2-8-15,2 5-3 0,-3 0-19 16,-5 3 9-16,1 1-15 0,-5 1 15 0,-4-3-18 15,-3 2 10-15,-2-10 14 0,0 4-9 0,0 1-20 16,-11 16 7-16,1-16 19 0,1-1-10 16,-1-2-8-16,-2-1 9 0,-1-1 6 0,4-3-24 15,-1-1-19-15,2-3 0 0,1 0 16 0,1-1-14 16,-2 0-1-16,2 1-11 0,3-1-17 16,-1-1 28-16,0 0-9 0,-1 0 11 0,3 0 6 15,-3 2-5-15,3-1-20 0,1-1 18 0,1 0-6 16,1-1 4-16,1 1 15 0,3-2 10 15,-1 2-7-15,3 0-12 0,0 0 7 0,15 0-2 16,-11 0-3-16,8 0-1 0,5 0 27 16,0 0-1-16,5 0 14 0,-1 0 6 0,26 10-2 15,-29-3-7-15,2 2 3 0,-2-1-6 0,-4 2 0 16,-4 0-3-16,-2 2 9 0,-1 0 4 16,-5 1 11-16,-3-2 7 0,-6-11 8 0,0 10 7 15,0-1-13-15,0 4 19 0,-17 15-15 0,5-14 0 16,-3-1 2-16,0 1 1 0,-4-1-4 15,-6-4-1-15,0 1-19 0,-4-2 1 0,-2-6-1 16,3 5 4-16,-3-2-21 0,-3-3-31 16,1-2-28-16,-5 1-41 0,20-1-35 0,-7 0 12 15,-5 0-124-15,-28-14-80 0,29 9 26 0,3-3-259 16,1 0-10-16,4-3 39 0,4 0 40 16,3 0 39-16,5-2 27 0,-1 2 50 0,6 2-2 15,2 0 24-15,0 0-7 0,2 2 58 0</inkml:trace>
  <inkml:trace contextRef="#ctx0" brushRef="#br0" timeOffset="-133431.22">3448 7132 214 0,'0'0'370'15,"0"-12"-60"-15,0 12-29 0,0 0-30 0,0 0-39 16,-15 0-15-16,15 0-25 0,0 0-14 16,0 0 13-16,0 0 24 0,0 0-10 0,0 0-14 15,-16 29-14-15,16-17-16 0,0 5 44 16,0 5-9-16,0 2-9 0,0 1-16 0,14 25-15 15,-10-22-4-15,1-1-30 0,-1-3 8 0,0-2-12 16,-1-2-10-16,0-3-16 0,-2-5-1 0,2-1-10 16,-3-2-7-16,0-9 2 0,0 6-7 15,0-6-4-15,0 7 6 0,0-7-2 0,0 6 0 16,0-6-20-16,0 0 18 0,0 0-19 16,5 9-2-16,-6-10 0 0,0-3-11 0,0 2 9 15,0-1-11-15,0-3 8 0,-1 0-15 0,1 0-3 16,-1-11-13-16,-2-2 13 0,2 1-8 15,-2-1 0-15,2 1 5 0,0-2-8 0,0 2 5 16,1 0 4-16,0 1 8 0,1 8-13 16,0-4-1-16,0-3 2 0,0 1 1 0,0-1 4 15,13-16 1-15,-7 17 8 0,-2 1-18 0,2 0 6 16,1 0-6-16,0 1-6 0,0 2 8 16,2 1 14-16,0 0-8 0,3 1 4 0,-2 5-14 15,-2-1 20-15,0 1-11 0,0 1-13 0,0 2 22 16,-1-1 1-16,-7 2-12 0,13 0 21 0,17 15 0 15,-13-6-1-15,0 0-3 0,-1 5 13 16,1-2-3-16,-1 3 1 0,-2 3 6 0,0 0 7 16,0-1-14-16,-1-1 10 0,1-1-8 0,-3 2-9 15,0 1-4-15,-3-1 11 0,-1 2-1 16,-1 0 5-16,-1-2-5 0,1 1-10 0,-3 1 5 16,0-3-2-16,-2 2 1 0,-1-12 3 0,0 6-6 15,0-3 1-15,0 2-3 0,0-3-23 0,0-1-7 16,0 0-13-16,0-7-17 0,0 8-11 0,0-1-15 15,-11 3-11-15,10-7 9 0,1 1-88 16,-1-3-18-16,1 2-43 0,-2-3-23 16,1 0-25-16,0-3 27 0,0 3-240 0,0-1 14 15,-1-2 18-15,1 2 45 0,-1-1 31 16,0 0 12-16,1-3 43 0,-3 3 10 16,2-2 31-16,-1 1 6 0</inkml:trace>
  <inkml:trace contextRef="#ctx0" brushRef="#br0" timeOffset="-133108.4">3501 7367 580 0,'-2'0'362'0,"0"-1"-57"0,0 1-24 16,1 0-18-16,-1 0-22 0,-1 1-14 0,2-1-14 16,0 0-22-16,2-1-24 0,0 1 3 15,2 0-19-15,0-1 17 0,1 0-20 0,1 0-13 16,1 0-2-16,0 0-22 0,9-3-36 0,-1 1 22 16,2 1-19-16,0-2-15 0,0 1-7 15,-2 3-58-15,2-3-40 0,-1 3-32 0,-4-2-20 16,1 2-52-16,-3-1-53 0,0 0 18 0,1 1-261 15,-4-2 5-15,0 2 30 0,-1-1 40 16,3 1 43-16,1 0 4 0,4 0 14 16,4 0 17-16</inkml:trace>
  <inkml:trace contextRef="#ctx0" brushRef="#br0" timeOffset="-132548.95">4278 7420 602 0,'-5'-3'312'0,"1"1"-22"0,-1 2-17 16,-1-2-24-16,3 1-18 0,0 0-21 15,0 0 6-15,0 1-1 0,1-2-27 0,-2 2-26 16,2 0-18-16,1-1-15 0,-2 0 7 0,3 1-18 15,0 0 7-15,3-2 7 0,-1 2 4 16,3 0-3-16,2 0-2 0,11-1-3 0,3 1-6 16,-9 0-4-16,7 0-21 0,6 0 5 15,4 0-15-15,3 0-2 0,2 0-9 0,1 0-12 16,0 0-3-16,-1 0-8 0,1 0-11 0,2 0 6 16,-2 0-16-16,0 0 4 0,-3 0-3 0,-2 0-8 15,-3 0-11-15,-1 0-14 0,-2 0-1 16,-3 0-11-16,-4 0-16 0,-2 0 1 0,-4 0-30 15,-2 6 7-15,-1-6 4 0,-8 0 5 0,8 0-66 16,-8 0-3-16,12 13-27 0,-10-13-5 0,-1 2 7 16,-2-2-28-16,1 1-37 0,-2-1-20 15,1-1 21-15,-1-1-269 0,0 0 36 16,0-1 6-16,-1 1 53 0,0-2 18 0,0 0 29 16,0 0-7-16,-1 1 23 0,-1-1 54 15</inkml:trace>
  <inkml:trace contextRef="#ctx0" brushRef="#br0" timeOffset="-132112.53">4704 7240 397 0,'-2'-1'354'0,"-1"-2"-50"0,2 3-49 0,-1-1-11 16,0-2-34-16,0 2-10 0,1 1-4 15,2 0-12-15,0 1-17 0,0 0-11 0,1 0-4 16,1 1-17-16,0-2 36 0,2 3-13 0,0-1-4 16,12 5-27-16,-3-1 6 0,3-1-9 15,-2 1-1-15,1-1-16 0,1 2-20 0,3-1-22 16,-1 0-8-16,1 1 29 0,-1-1-28 0,1 0-3 16,-2 2-6-16,2 0-5 0,-5 1-13 15,-2 0 19-15,2 1-18 0,-2-1-12 0,-1 1-3 16,-1 0 26-16,-3-2-22 0,-2-1-13 0,-2 0 16 15,0-1-9-15,-1 0 4 0,-2 0-1 16,0-1 9-16,-1 1-6 0,0-6-11 0,0 0 17 16,-11 21-6-16,3-10-8 0,-4-1-5 0,0-1 9 15,-3 0 7-15,0 0-21 0,-1 0 6 0,0-2-2 16,-1 1-24-16,0 0-5 0,-2-1-22 16,4 3 4-16,-1-3-51 0,-1 1-6 15,1-3-55-15,4 3-19 0,-2-3-17 0,6-2-8 16,3 0 18-16,-1-3-200 0,2 0-99 0,4 0 35 15,0 0 32-15,0-3 55 0,3 0 9 16,0 2 1-16,3-2 75 0,10-2-14 0</inkml:trace>
  <inkml:trace contextRef="#ctx0" brushRef="#br0" timeOffset="-131714.08">5379 7221 573 0,'-1'-2'293'0,"1"0"-46"0,-1 0-10 0,-1 1-12 15,2 1-28-15,-1 1 1 0,0 1 13 0,1 0-5 16,-1 1-6-16,2 2-23 0,-2 4 33 16,2-2-1-16,-1 3 0 0,0 5-1 0,9 25-16 15,-5-17-1-15,0 0-15 0,0 2-9 0,0-4-10 16,-1 2-16-16,1-1-23 0,0-3-6 16,1 0-18-16,-1 1 4 0,2-4-14 0,-3-7-15 15,-1 1-10-15,0-2-30 0,-1-4-27 16,-1 2-28-16,0-2-35 0,1-1 5 0,-1-3-116 15,-1 2-83-15,0-2 22 0,-2 0-264 0,1-1-13 16,-1-3 35-16,0 0 42 0,-1-2 44 16,-3-5 44-16,1-7 9 0,-1 0 27 0,-2 4 15 15,3-2 14-15</inkml:trace>
  <inkml:trace contextRef="#ctx0" brushRef="#br0" timeOffset="-131053.02">5320 7291 762 0,'-2'-5'352'0,"1"1"-44"0,0-1-6 0,0 0-41 15,0 0 22-15,1 1-30 0,1-2-37 16,1 1-26-16,-2 5-33 0,16-24-16 0,-5 12-16 16,2 2-13-16,1-1 39 0,0 3-51 0,4-1 17 15,2 3-13-15,-2 0-17 0,3 3-25 0,1 3 13 16,-3-2-20-16,-9 2 7 0,5 0-2 15,20 13 0-15,-17-5 5 0,-2-1-5 0,0 3-4 16,1 1-12-16,-6 1-5 0,-1 1-2 16,-2-1-1-16,-2-3-9 0,-2 0 5 0,-2 1 1 15,-1-3-5-15,-1 1 1 0,0-8-3 0,0 6-9 16,-12 14-2-16,1-7 6 0,0 0 8 16,-2-2-4-16,0-1-10 0,-3-2 6 0,0 2-5 15,1-2-12-15,1 0-17 0,1-2 7 0,-1-1-11 16,3 0 6-16,1-3 9 0,3 0-5 0,1 1 1 15,2-2 4-15,0 0 5 0,0 1-3 16,0-1-11-16,3-1 7 0,1 0 1 0,0 0-12 16,-2 0 11-16,3 0-6 0,1 0 17 15,0 0-13-15,3 0 6 0,0 0 2 0,1-1-26 16,1 0 26-16,1 1 1 0,3 0-12 0,3 0 20 16,4 0-12-16,1 0 18 0,2 0-1 0,21 10 2 15,-25-6 0-15,3 4 1 0,-3 1 0 16,-1 1-5-16,-1-3 11 0,-5-3-3 15,1 7-2-15,0-2 10 0,-3-1-7 0,-3 0 10 16,-1-1 9-16,-2-1 10 0,-1 0 3 0,0 0 4 16,-1 3 9-16,0-1 1 0,-11 11-8 15,5-6-8-15,-4-3 22 0,-1-1-11 0,-2 1-5 16,-3-3-1-16,-2 0 2 0,0-1-18 16,-4 0 16-16,1-1-12 0,-1-1-9 0,0-1-7 15,-1-1 3-15,-1 1-18 0,-1-3-7 0,3 0 6 16,0 3-7-16,12-3-30 0,-7 0-9 15,-2 0-19-15,2 0-7 0,-16-13-22 0,20 11-14 16,1-5-33-16,3 2 13 0,0 1-81 0,2-1-9 16,2 1-38-16,0-2-28 0,3 3 24 15,0-2-193-15,0-1-50 0,0 2 5 0,-2-10 40 16,4 4 52-16,-2 1 1 0,2 2 59 0,-2 0-25 16,2 7 77-16,0-6 6 0</inkml:trace>
  <inkml:trace contextRef="#ctx0" brushRef="#br0" timeOffset="-111795.77">7843 7107 650 0,'0'0'190'0,"0"0"-18"0,0-14-18 0,0 14 1 16,0 0-6-16,0 0 5 0,0 0-18 16,0 0-17-16,15-25-5 0,-15 24-10 0,0 0 6 15,0-1-18-15,0 1 6 0,1 0-11 0,-2 0-17 16,3 0-7-16,-2 1-4 0,1-1-11 16,-2 1 5-16,1 0 19 0,0 1-9 0,0 1 9 15,0 2-7-15,0 0-1 0,2 3 24 0,-1-1-10 16,1 14 11-16,-2-9-15 0,6 24-5 0,-2-10-9 15,0 1 28-15,-2 1-7 0,0 2 3 16,-1-3-12-16,1-1 5 0,2 0-13 0,-4 0-2 16,0-3 7-16,0-1-11 0,0-11-3 15,0 3-12-15,0 0 4 0,0 0-5 0,0-4-19 16,0-1 3-16,0 0 20 0,0-8-37 16,0 8 23-16,0-8-6 0,0 8-4 0,0-8-15 15,0 7 16-15,0-7-2 0,0 6 8 0,0-6-13 16,0 0 23-16,0 7-13 0,0-7-22 15,0 0 7-15,0 0 12 0,0 6 0 0,0-6 7 16,0 0-12-16,0 0 5 0,0 0-11 16,17 12 14-16,-10-12-16 0,1 1 12 0,12-1-16 15,-9 0-2-15,6 0 12 0,3 0 6 16,3 0-6-16,1 0-1 0,0 0 2 0,23-11-1 16,-22 10-1-16,-4-2-1 0,0 1-8 0,-2 0-7 15,-1 0 14-15,-4 1-10 0,-3 1 0 16,-1 0 6-16,-3-1-15 0,-7 1 8 0,0 0-9 15,7 0-3-15,-7 0-39 0,7 0 6 0,-7 0-12 16,8 0 3-16,-8 0-17 0,0 0-41 0,7 0-18 16,-7 0-12-16,6-7-11 0,-7 5-11 15,-2 0-29-15,1 2-31 0,0-3 20 0,-1 0-181 16,1 1-80-16,-3-3 59 0,0 4 26 0,-9-9 23 16,1-1 25-16,-1 4 10 0,1 0 6 15</inkml:trace>
  <inkml:trace contextRef="#ctx0" brushRef="#br0" timeOffset="-111393.71">7888 7131 530 0,'0'-2'254'0,"-1"0"-23"0,0 2-24 0,1-1-7 16,0 0-4-16,1-1 1 0,0 1 9 0,1 0-28 15,2 0-17-15,1 1-3 0,0-2-6 0,2 1 11 16,11-1-28-16,1-1 11 0,-2-1-17 0,5-1-26 15,-1 2 3-15,1-1-3 0,2-3-14 16,-4 3-10-16,1-1 8 0,0-1-11 0,-3 3-18 16,2 1-7-16,-3-1-34 0,-3 2-3 15,-4 0-3-15,-3-1-47 0,-7 2-19 0,7 0-2 16,-7 0-21-16,7 0-22 0,-7 0 3 0,0 0-32 16,0 0-22-16,12 12 13 0,-12-11-126 15,-2 1-115-15,0 1-36 0,-1-2 28 0,-1 2 24 16,2-2 23-16,-3 2 24 0,0-1 14 0</inkml:trace>
  <inkml:trace contextRef="#ctx0" brushRef="#br0" timeOffset="-111057.53">7947 7285 323 0,'-1'2'412'15,"0"0"-75"-15,1 0-12 0,0-3-20 0,1 2-45 16,1-1-32-16,0 0-27 0,1 0-24 16,1 0 65-16,1-1-20 0,2 2-13 0,12-5-22 15,-13 4-24-15,4 0-14 0,3 0-20 0,1 0-25 16,-1 0 7-16,12-6-12 0,-15 4-23 0,-1 2-7 15,0 0-26-15,-2 0-10 0,1 0-3 16,-8 0-79-16,7 0-33 0,1 0-24 0,-2 0-18 16,-6 0-29-16,9 0-26 0,-2 0 19 0,-7 0-170 15,8 0-98-15,-8 0 1 0,7 0 35 16,-7 0 21-16,0 0 37 0,7 0-9 0,-7 0 68 16,0 0-11-16</inkml:trace>
  <inkml:trace contextRef="#ctx0" brushRef="#br0" timeOffset="-104665.83">9131 6875 490 0,'0'0'272'0,"0"0"-53"0,0 0-14 16,12 0 2-16,-12 0-13 0,0 0 1 0,0 0-39 15,24-26 9-15,-23 26-2 0,2 0-29 0,-4 0-17 16,2-3-8-16,0 3-8 0,-1-1-14 15,-1 0-1-15,0-1 3 0,-1 2-14 0,0-1-1 16,-1-1-30-16,-1 1 1 0,-1 1 2 0,-2-1-8 16,0 1 18-16,-1 0-21 0,0 1-8 0,8-1-2 15,-16 0-15-15,-3 0 21 0,1 0-18 16,-3 0 9-16,-19 14-12 0,19-11 10 0,3 1 3 16,0-2-7-16,2 0-10 0,5-1 15 15,1 1-19-15,1 0 6 0,3 0-6 0,0-1-3 16,1 0 5-16,1 0 5 0,1 0-6 0,-2-1 4 15,2 1-15-15,0 1 25 0,0-2-13 16,0 1 12-16,1-1-6 0,0 1-15 0,0 0 8 16,0-1-2-16,0 2-5 0,1-1 13 0,-1 2-1 15,2 1-17-15,-2-2 2 0,-1 1 17 0,3 1 4 16,0 0 5-16,0-4-4 0,0 0 11 16,0 9-7-16,0 0 32 0,0 3-29 0,0 1-9 15,0 2-9-15,0 1 20 0,12 18 11 16,-9-18-25-16,1 0 24 0,-2 3-4 0,2 1-3 15,0 1 5-15,0-1-21 0,-1 2 1 0,0-2 31 16,2 5-6-16,0-3-12 0,-1 1 10 16,1-1 15-16,-1 0-25 0,-1 2 26 0,0-2-41 15,1 2 26-15,-2 1-5 0,2-1-3 0,0-1-26 16,-3-2 18-16,-1 2 2 0,2 1-4 0,-2-2 4 16,0-1 6-16,1 3-25 0,-1-5-2 15,0 0 8-15,0-2 6 0,0-8 7 0,0-1-4 16,0 4-16-16,0-3 13 0,0 6-14 0,0-4 16 15,0 0-17-15,0-1 10 0,0-3 13 16,0 1-32-16,0-2 12 0,0-6 14 16,0 7-9-16,0-7-5 0,0 8 7 0,0-8 19 15,0 6-19-15,0-6 10 0,0 8 11 0,0-8-3 16,10 14-7-16,-6-13-4 0,11 7 8 0,-1-2 9 16,1-3-19-16,1 1 11 0,-1 0-12 0,-3 0 1 15,4-1-6-15,-2-1 5 0,-5-1-7 16,0 1 4-16,-1-1-12 0,0 0 12 15,-2 1-9-15,1-1-4 0,-2-1-20 0,1 1 6 16,-2-1-14-16,2 0-9 0,-1 0-14 0,1 0 3 16,0 2-28-16,-6-2-36 0,7 0-35 0,0 0-20 15,-1 0-35-15,-6 0-32 0,29-11 19 16,-14 4-223-16,-3 0-15 0,1 0 39 0,3 1 13 16,-2 1 12-16,1-3 55 0,0 2 21 15,3 1 8-15,3 1 21 0</inkml:trace>
  <inkml:trace contextRef="#ctx0" brushRef="#br0" timeOffset="-104146.03">9617 7106 689 0,'0'-3'264'15,"-1"0"-5"-15,-1 2-43 0,2 0 6 0,-1-1-35 16,1 2-19-16,-2 1-22 0,1 0 5 16,1 0-3-16,0 3 35 0,1 1-36 0,0 2 23 15,4 14-16-15,-1 0 5 0,1 0 5 0,1 3-6 16,-1 3-7-16,2 0-16 0,-3-1-8 0,2-1-22 15,-3-1 13-15,0 2-26 0,1-1-7 16,-2 0-5-16,2-3 6 0,-2-2-15 0,0 1-18 16,0-4-6-16,-2-4 0 0,1-1-28 0,1-2 1 15,-2-3-37-15,1 0 3 0,-1-3-65 16,1 1-64-16,-1-5-24 0,0 0-68 0,0 0 23 16,-4 0-281-16,2-3 28 0,0 0 50 15,1-3 1-15,-2 1 26 0,-2-9 49 0,0 0 30 16,-1 1-9-16,1-2 5 0</inkml:trace>
  <inkml:trace contextRef="#ctx0" brushRef="#br0" timeOffset="-103720.35">9520 7195 412 0,'-2'-6'311'0,"2"-1"-28"15,0 3-39-15,0-2-25 0,0-1-13 16,1 2-1-16,0-1-15 0,1 1 4 0,-2-3-51 16,9-9 9-16,-2 2-35 0,5 4-3 0,-4 1-1 15,3-1 3-15,2 3-14 0,1 0-1 0,2 1-3 16,1 1-28-16,3 0 18 0,0 4 1 16,1-1 0-16,0 1-13 0,2 0-7 0,-1 2 25 15,-9 0-21-15,3 0-7 0,5 0-17 0,24 16-2 16,-23-8 21-16,-3 1-14 0,1 2-21 15,-5 0-12-15,-1-1 23 0,-2 0-2 0,-2-1 0 16,-4 5-14-16,-1-4 4 0,-4-1 2 16,-1 0-2-16,1 0-2 0,-1-2-1 0,-15 15 13 15,4-9-34-15,-3-2 11 0,2 2 0 0,-6 0 11 16,1-3-27-16,-3 0 10 0,2 1-14 0,-3-2-1 16,-1 0 2-16,0 0-48 0,2-1-26 15,2-1-16-15,2-4-7 0,1 2-13 0,4-2 1 16,2-2-7-16,2 1-29 0,4-2-7 15,-1 1-22-15,4-1-20 0,1-1 19 0,1 0-192 16,1-1-52-16,2-1 5 0,1 2 33 16,1-1 50-16,9-2 8 0,-3-1 6 0,4 2 30 15</inkml:trace>
  <inkml:trace contextRef="#ctx0" brushRef="#br0" timeOffset="-102710.66">10202 7152 288 0,'2'-3'322'0,"-2"0"-63"16,0 1-14-16,0-1-32 0,0-1-14 0,0 1-18 16,0 1 15-16,-2-1-13 0,2 1-16 15,0 0-22-15,0 1 4 0,0-1-36 0,1 1 15 16,0 0-22-16,-2-1 10 0,0 1-29 0,1-1-20 16,0 2 1-16,0 0 14 0,0 2-5 15,-2-2 0-15,0 3 18 0,2 0-15 0,0 1-30 16,-1 0 24-16,0-1-8 0,0 4 17 0,0-2-6 15,0 1-6-15,0 0 7 0,-1 11-13 0,2-2-15 16,-1 2 14-16,-1-3 12 0,1 4-9 16,0 0-6-16,1-10-4 0,0 4 7 15,0 2-22-15,0 1 4 0,0 0-6 0,11 18 1 16,-9-19-23-16,2 1 9 0,-1 1-9 0,3 0 6 16,-3-2-8-16,2-1 14 0,-1 1-21 0,0-4 3 15,-2-1 1-15,1 1-3 0,0-3 6 16,1 0-6-16,-2-2-1 0,3 1 9 0,-2-2-8 15,6 7 2-15,-2-4-4 0,0 0 3 16,1-4-4-16,-3 1-4 0,1-1 11 0,-1-2 1 16,1 2-5-16,0-3 7 0,-1 0-14 0,2 0-5 15,-7 0-5-15,0 0 5 0,13 0-6 0,13-14-11 16,-13 4 11-16,-2 2-1 0,-2 1-17 16,2-4-6-16,-3-2 27 0,1 1-4 0,-1-2-7 15,-3-1-7-15,1-2 10 0,-2-1 15 16,0 2-2-16,-1-1-7 0,0 1-4 0,-3 1 4 15,1-2 7-15,-1 9-15 0,0-2 10 0,0-2 10 16,0-3-20-16,0 3 14 0,-12-16-7 0,9 16 5 16,0 5-8-16,0-1 10 0,0 4-8 15,1-1 16-15,-2 0-20 0,1 0-11 0,2 2 14 16,-1-1 6-16,0 1-3 0,1 1-19 0,0-1 18 16,-1 1 1-16,2-1-29 0,0 2 4 15,0-2-33-15,-1 0 12 0,1 2-28 0,0 0-13 16,0-1 3-16,0 1-33 0,0 1-29 0,0 0-23 15,0 0-43-15,0 0 20 0,0 0-261 16,0 0 27-16,10-7 6 0,-8 7 43 0,0 1 32 16,1 1 21-16,-1 0 13 0,0 2 18 15</inkml:trace>
  <inkml:trace contextRef="#ctx0" brushRef="#br0" timeOffset="-101725.37">10588 7426 317 0,'1'-3'263'0,"1"1"-25"0,0-2-19 0,-2 2-38 16,2 0-14-16,-1-2 0 0,-1 3-12 0,2-1-17 15,-1 0 2-15,0 1-16 0,1-2 2 16,-1 2-5-16,0 0-3 0,0 1-11 0,1-2 4 15,1 2 7-15,-2 0-15 0,1 0 4 16,-1 1-6-16,1 0 3 0,-1 0-17 0,1 0 10 16,2 5-5-16,-2-4-8 0,0 3 15 0,-1-1-15 15,1 3 2-15,-1 0-8 0,3 11 6 0,3-3-7 16,-3 4-16-16,-1-1 14 0,1 1-3 16,-1-1 1-16,0 0 5 0,2 0-16 0,-2 0-1 15,2-2-4-15,0 1-7 0,-1-2-15 16,-1-3 2-16,-2-2-3 0,2-2-4 0,-1-1-9 15,-1-2 20-15,-1 1-19 0,1-3 13 0,1 1-12 16,-2-1-7-16,1-1-3 0,0 1 22 16,-1 1-14-16,0-3 11 0,0-1-13 0,1 1 11 15,-1 0-4-15,0-1-13 0,-1-3 3 0,1 2 4 16,0-2-7-16,-1 0 1 0,0 1-9 0,1-3 13 16,0 2-2-16,-1-1-7 0,1 0-5 0,-1 0 4 15,1 0-3-15,1 0 2 0,-1-1-4 16,1 2 3-16,-1 3-13 0,0 0 14 0,0-8-6 15,0 8-6-15,0-8 7 0,11-5 1 16,-7 9-15-16,0 0 19 0,7-5-17 0,0 1 18 16,-1-1-14-16,-1 4 13 0,-1 0-4 0,7 1-3 15,-8 0-10-15,2 1 13 0,-1 1 4 16,-1 1-9-16,0 1 8 0,-7 0-3 0,8 0-8 16,-8 0-4-16,24 12 23 0,-11-5-14 15,-5-2 1-15,-1 2-7 0,-1-2 7 0,-1 2 12 16,-1-1-11-16,0-1 11 0,-3 0 4 0,1 1 5 15,0-1-2-15,-1 0 8 0,0-1 8 0,-1-4-1 16,0 0-11-16,0 8 5 0,-15 11-7 16,4-9 6-16,1-1-17 0,-4-1 16 15,1-1-7-15,-1-2-1 0,-1 2-3 0,1-3-8 16,2-3 3-16,2 3-7 0,1-3-4 0,-1-1-18 16,3 1-12-16,7-1-17 0,0 0-14 0,-8 0-37 15,8 0 11-15,-9 0-93 0,9 0-32 0,-8 0-44 16,8 0 22-16,-12-13-188 0,10 10-80 15,2-1 42-15,-2 1 43 0,1-1 26 0,0 0 7 16,-1 0 30-16,2 0 32 0,-1 0 17 16,-1 0 13-16,1 2 46 0</inkml:trace>
  <inkml:trace contextRef="#ctx0" brushRef="#br0" timeOffset="-98900.74">11689 7171 282 0,'14'-14'244'0,"-14"14"-38"0,0 0-29 16,0-12-14-16,14-6 7 0,-14 15-8 0,-2-1-9 15,1-1-18-15,0 2-15 0,-1-1 13 16,0 2-24-16,0-1 18 0,0 2-29 0,-2-1 3 15,1 0-4-15,0-1-8 0,-1 2 12 0,0 0-13 16,0 0-5-16,-1 2-12 0,-2 0 17 16,2 1-11-16,5-2 16 0,-17 10-24 15,4-4 22-15,1 3 13 0,2 2-20 0,-1-1-27 16,1 2 31-16,1 0-11 0,-1 4-7 0,2 1 22 16,0 1-25-16,2-1 23 0,1 2 4 0,-1 1-20 15,3-1-1-15,1 2-8 0,2-2 8 0,0-9-14 16,0 6 15-16,11 21-14 0,-1-17 0 15,-1 1-22-15,4-3 6 0,3 2 1 0,-2-2-11 16,4 0-5-16,0-3 8 0,3 0-32 16,-3-1-14-16,-1-1-31 0,2 2 4 0,1-3-70 15,-5-2-33-15,1 0-25 0,-1-3-37 16,-1 0-51-16,-3-4 21 0,0-1-230 0,0 0 1 16,-1 0 41-16,-1-1 7 0,1-1 71 0,-10 0 7 15,12 0 10-15,5 0-6 0,0 0 57 0</inkml:trace>
  <inkml:trace contextRef="#ctx0" brushRef="#br0" timeOffset="-98381.91">12266 7125 215 0,'1'-2'289'0,"1"0"-27"16,-1 1-40-16,1 1 14 0,1 0-19 15,-1 1-11-15,2 0 10 0,-2 2-16 0,2 4-8 16,3 5 6-16,0 4 14 0,0 1-25 0,1 1 9 15,-2 2-37-15,0-1 9 0,1-1-12 0,-1 3-5 16,0-1-37-16,-1-2 12 0,1 2-15 16,-2-4-16-16,-1 2 0 0,1-2-19 0,-2-2-9 15,0-5-5-15,0 0-16 0,0-2-14 0,-1-2-33 16,0 1-1-16,0-4-59 0,1 2-15 16,-2 0-46-16,0-2-43 0,0-2-37 0,0 0 16 15,-3 1-280-15,1-4 47 0,0 1 1 16,-1-1 27-16,0-1 44 0,-1-1-17 0,-3-7 66 15,-4 0 2-15,2-1 4 0</inkml:trace>
  <inkml:trace contextRef="#ctx0" brushRef="#br0" timeOffset="-98066.13">12161 7168 517 0,'-4'-3'314'0,"2"1"-21"0,0 0-26 0,0-1-12 16,1 1-20-16,0-1-12 0,0 0-29 15,0 2-14-15,1-3-3 0,0 1-33 0,2 0-21 16,0 0 11-16,1 1-14 0,4 0-13 0,7-5-12 16,1 2 19-16,0-1 4 0,2 2-13 15,0 1-12-15,3 0-20 0,-1-1 0 0,3 4 11 16,2-1-18-16,-13 1-3 0,6 0-22 0,4 0-3 15,0 0-49-15,2 0-35 0,-1 0-21 16,-3 0-25-16,-1 0-13 0,-2 0-17 0,7 10-43 16,-14-9-27-16,-2 2 16 0,-4-1-176 0,0-2-75 15,0 3 39-15,-3 1 18 0,-1-1 23 16,-2 4 30-16,0-4 33 0,-1 1 1 0</inkml:trace>
  <inkml:trace contextRef="#ctx0" brushRef="#br0" timeOffset="-97778.52">12229 7415 747 0,'-1'5'348'0,"1"-3"-9"16,0 0-48-16,1 0-10 0,0 1-34 15,1-1 14-15,1 2-6 0,-1-3-12 0,2 2-30 16,0-1-11-16,1 0-13 0,1 1-17 15,9 0-26-15,2 2-4 0,-2-1-33 0,2-1 0 16,0 0 1-16,0-1-30 0,5 2 0 16,-4-2-32-16,2-1-11 0,0 1-3 0,1-2-68 15,0 2-57-15,-12-2-25 0,7 0-17 0,0 0-24 16,0 0-56-16,0 0 18 0,21-11-205 16,-21 10-44-16,-4 0 22 0,-3-2 12 0,0 2 49 15,-2-1 17-15,2 2 21 0,-2 0 25 16,0-1 24-16</inkml:trace>
  <inkml:trace contextRef="#ctx0" brushRef="#br0" timeOffset="-97412.05">12892 7156 503 0,'0'-4'366'16,"0"1"-46"-16,1-1-37 0,-1 1-35 16,-1 1-31-16,2-1 12 0,0 3-13 0,-1 1-2 15,0 1-29-15,1 0-21 0,0 2 44 0,0 2-22 16,4 13 2-16,0 0-13 0,0 2-15 15,1 1-22-15,-3-2-3 0,4-1-15 0,-4-1-15 16,2-1-17-16,0-1-2 0,-2-4-27 16,-1-2-21-16,1-2-34 0,1-1 0 0,-2-1-92 15,-1-1-17-15,-1-5-46 0,0 0-48 16,0 0 18-16,0 0-266 0,0 0 1 0,0 0 6 16,-7 8 37-16,4-9 22 0,-1-3 32 15,1 1 14-15,-1-1 44 0,1 0 12 0</inkml:trace>
  <inkml:trace contextRef="#ctx0" brushRef="#br0" timeOffset="-97003.5">12763 7173 893 0,'-2'-5'318'0,"1"0"-21"15,-1 1-19-15,0-1-25 0,2 0-15 0,0 2-6 16,0-1-30-16,2 0-45 0,0 0-14 0,2-1-17 15,0 1-13-15,10-3-12 0,-4 2 41 16,7-1-26-16,1 2 7 0,1-1-21 0,0 5 16 16,3-1-6-16,-11 1-35 0,6 0-7 0,26 10 10 15,-18-2-23-15,-2 0 3 0,1 3-3 0,-1 1 1 16,-1 1-2-16,-1 2-9 0,-5 1-24 16,0 1 5-16,1 0 9 0,-4 4-16 0,0-1 9 15,-5-3-4-15,-1 1 4 0,1-1-6 16,-7 1-5-16,-1-11-5 0,0 5 7 0,-12 12-11 15,2-10 3-15,-1 0-4 0,-3-3 8 0,-1 1 4 16,-3 1-11-16,-3-3-5 0,1-4-2 16,-4 2 6-16,1-3 9 0,-1-1-35 0,-1 2-25 15,2-3 6-15,-1 1 0 0,1-2 3 0,3 0-38 16,3 1-15-16,-1-2-24 0,6 0-6 0,3-1-13 16,1 0-39-16,8 0-13 0,0 0-43 15,-8 0 21-15,3-5-195 0,5 3-44 0,2 0 36 16,1 1 26-16,1-3 19 0,2 2 33 15,0-1 26-15,8-2 34 0,-3 1-61 0</inkml:trace>
  <inkml:trace contextRef="#ctx0" brushRef="#br0" timeOffset="-96351.88">13325 7325 550 0,'1'-2'343'0,"-1"-1"-48"16,0 0-37-16,1 1-16 0,-2 0-19 0,2 2-22 15,0 0 0-15,1 0 0 0,-2 2-24 0,1 1-19 16,-1 2-18-16,1 0 43 0,0 0-25 15,4 12 13-15,4-1 1 0,-4 1-20 0,0 0 0 16,-1 0-25-16,3-2-4 0,-4 2-19 0,1-5 0 16,0-3-11-16,-1-1-10 0,-1-1-16 0,1-2 0 15,0 2-14-15,-2-2-5 0,1-1 12 0,-2 0-23 16,0-2 3-16,2 2 7 0,-2-4-3 16,1 2-12-16,-1-2-2 0,0 0-7 15,-3 1-1-15,0-2 9 0,2-2-14 0,-2 0 5 16,1-2-11-16,0 1 3 0,-4-10-18 0,1 2-1 15,2-1 12-15,-4-2-3 0,5 2-22 0,2 1-14 16,0 12 21-16,0-11 1 0,0-2-12 16,0-4 9-16,0 5 6 0,14-12-5 15,-10 16 12-15,4-3-1 0,-3 0-19 0,0 7-6 16,0-3 16-16,2 0-1 0,-2 3 11 0,6-4-15 16,3 0 19-16,-1 3-12 0,-3 1 5 15,1 1 12-15,-2 3 1 0,-9 0 6 0,8 0-10 16,5 0 13-16,13 16 3 0,-12-6 22 15,-2 2-6-15,1-1 7 0,-2 5 5 0,-1 1-7 16,-1 0 12-16,-3 0-5 0,0 3-3 0,-1-1-3 16,0 1-8-16,-2-4-15 0,-1 1 4 0,-2-2 9 15,1-2-16-15,-1-4 7 0,2 0 1 16,-2-1-13-16,1-1 3 0,-1-2-25 0,0 1 0 16,0-3-22-16,0 1-22 0,2-1-36 15,-2 0 8-15,3-1-100 0,-1-1-24 0,-1 0-14 16,-1-1-66-16,0 0 3 0,0 0 27 15,0 0-254-15,0 0 28 0,0 0 36 0,7 0 52 16,-7 0 23-16,7-10-3 0,-7 9 63 0,-1-2-5 16,-1 3 6-16</inkml:trace>
  <inkml:trace contextRef="#ctx0" brushRef="#br0" timeOffset="-96083.28">13412 7482 874 0,'-3'0'373'15,"1"-1"-50"-15,0 1-7 0,2 0-38 0,-1 0-34 16,1 0-3-16,1-2-21 0,-1 1-9 0,4 1-23 16,-1-1 0-16,2 1-38 0,0 0-22 0,1-2-8 15,2 2-6-15,-1 0-26 0,3 0 10 16,3 0-55-16,0 0-4 0,5 0-79 0,19-2 3 15,-24 1-55-15,0 0-29 0,-3 0-39 16,-1-2-34-16,-1 1 19 0,0 1-273 0,-3 1 37 16,1-3 7-16,-3 2 45 0,4-1 10 0,-3 1 53 15,3-1-27-15,8-1 46 0</inkml:trace>
  <inkml:trace contextRef="#ctx0" brushRef="#br0" timeOffset="-94822.08">13953 6959 585 0,'0'0'202'0,"0"0"6"0,0 0 0 15,0 0-32-15,0 0-3 0,0 0 7 0,0 0-16 16,0 0-1-16,0 0 5 0,0 0 8 0,-7-2-36 15,11 19 17-15,1 1-22 0,-2 3 24 16,5 4-13-16,-4 2-14 0,3-1-13 0,-2 1 34 16,-1 4-21-16,1-5 16 0,0 2-26 15,0 0-18-15,0-1 4 0,0 2-7 0,0 0-7 16,0 1-9-16,1-2-15 0,-2-2-6 0,0-1-3 16,0-4-10-16,0-2-3 0,0-2 1 15,-2-4-11-15,0-2-6 0,-2-3-6 0,2-2-9 16,-1-2-19-16,1 1 7 0,-2-2-30 15,2 1 4-15,-2-2-90 0,0-1-30 0,0-1-34 16,0 0-30-16,0 0-43 0,0 0 23 0,6-15-267 16,-5 10 21-16,6-8 55 0,-1-5 7 0,-1 1 56 15,1-1 4-15,-1 2 41 0,2 0 14 16,0 2 8-16</inkml:trace>
  <inkml:trace contextRef="#ctx0" brushRef="#br0" timeOffset="-94391.91">14198 6986 340 0,'0'-4'303'0,"2"0"-30"16,0 1-12-16,-2 0-43 0,0-2-18 0,0 3-20 15,1 0-17-15,-1-1-14 0,0 1-17 0,0 1 2 16,1 0 29-16,-2 1-20 0,0 1 6 16,3 1 5-16,-3 1-12 0,2 2-17 0,1 1 29 15,-2 0-20-15,5 11 12 0,-5-7-15 16,4 19 0-16,-3-8-13 0,1 2-21 0,3 0 3 16,-1 0 3-16,-2 4-16 0,3-1 1 15,-1 0-2-15,0 0-9 0,0-2-23 0,-1 1 12 16,2-2-32-16,-3-2 14 0,2 1-8 15,-1-3 9-15,-1-1-25 0,2 0-2 0,-2-3-1 16,0-2 4-16,1-5-20 0,-1 1 7 0,-2-2-35 16,0-7-4-16,0 0-18 0,0 6 4 15,0-6-39-15,0 8-14 0,0-8-14 0,0 7-22 16,0-7-11-16,0 0-20 0,0 5-34 16,0-5 18-16,0 0-97 0,0 0-115 0,6 7-41 15,-6-9 29-15,0 1 35 0,0 0-8 0,1-3 45 16,-1 0-3-16,0 1 13 0,2-1 57 15</inkml:trace>
  <inkml:trace contextRef="#ctx0" brushRef="#br0" timeOffset="-93944.07">14554 7034 424 0,'0'-2'298'16,"1"2"-4"-16,-1 0-10 0,2 3-8 16,-1 1-17-16,0 2 5 0,4 12-32 15,-2 1 12-15,1 2-2 0,0 3-18 0,0 1-31 16,-1 0 2-16,2 0-25 0,-1 0-6 0,1 1-6 16,1-1-28-16,-2-3-6 0,-2-1-22 15,1 0 1-15,-1-3-16 0,0-4-4 0,-2-5-27 16,0 1-14-16,3-3-13 0,-3-1-16 15,0-1-24-15,0-2 1 0,0-3-78 0,0 0-25 16,0 0-41-16,0 0-46 0,-9 6 19 16,6-9-216-16,-1 0-49 0,-4-7 11 0,3-3 26 15,0 2 20-15,2 1 27 0,-1-6 49 16,2 2 13-16,-3-2-21 0</inkml:trace>
  <inkml:trace contextRef="#ctx0" brushRef="#br0" timeOffset="-93626.49">14557 7159 796 0,'1'-6'301'0,"0"0"-24"0,2 2-6 0,-1 1-36 16,0-1 6-16,0 0-35 0,1 1 5 0,1 0-12 16,0 1-31-16,1 2-21 0,2-1 29 0,-3 2 2 15,5-1-8-15,14 13-10 0,-10-5 3 16,3 4-12-16,-1 1-13 0,-1 2-7 15,2 0-18-15,-2 6-13 0,1-6 8 0,-1 2-10 16,1 1-17-16,-1 0-1 0,-1-2-10 0,-2 0-16 16,3-3 3-16,-5 1-16 0,1-2 2 0,1-2-17 15,-3-3-4-15,-4-2-10 0,1-1-30 16,0 0-7-16,-3-1-19 0,2 0 4 0,-1-2-81 16,-3-1-34-16,0 0-33 0,0 0-29 0,0 0 24 15,15-11-186-15,-15 8-101 0,2-1 21 16,-2 0 39-16,3 0 34 0,-3-3 24 0,0 1 45 15,-3 2 23-15,3 4-13 0,0-7-2 0</inkml:trace>
  <inkml:trace contextRef="#ctx0" brushRef="#br0" timeOffset="-93261.31">14894 7025 310 0,'0'-4'382'16,"1"1"-63"-16,1 1-18 0,-2-1-37 0,0 1-23 16,0 1-13-16,2 0-16 0,-2-1 11 0,0 2-23 15,0 1-22-15,0 2 42 0,0-1-20 16,0 3-8-16,0 1-8 0,0 12-3 0,0-4-5 0,0-4-11 16,0 5-7-16,0 4-9 0,0 3-13 15,0 1-16-15,0 0-17 0,0 1 3 0,0 0-17 16,0-1-13-16,0-2-3 0,0 1-2 0,0-2-6 15,0-2-2-15,11 16-19 0,-11-22 5 16,0-3-8-16,2-1-17 0,-2-1-17 0,2-2-12 16,-2 0-14-16,0-2-20 0,2 1-24 0,-2-1-6 15,2 0 7-15,-1-1-90 0,1-2-19 16,1 0-47-16,-1-2-12 0,0 1 22 16,0-2-179-16,0 0-106 0,0-1 27 0,-1 1 27 15,1-3 30-15,0 3 27 0,2-1 27 0,-1 1 49 16,-1 1 3-16,3-1 33 0</inkml:trace>
  <inkml:trace contextRef="#ctx0" brushRef="#br0" timeOffset="-92910.35">15150 7210 348 0,'3'-4'379'0,"1"0"-34"16,0 1-50-16,-1 1-13 0,-1 0-34 16,1 0 22-16,-1 1-47 0,0 1-27 0,-2 0-22 15,2 1 30-15,-2 1 0 0,2 0-16 0,-2 1 0 16,0 1-15-16,2 4 7 0,-1-1-12 16,3 10-10-16,-4-3-7 0,2 3-15 0,0-3-9 15,0 1-7-15,0 2-14 0,2-2-23 0,-2-3 6 16,0-2-8-16,2 0-22 0,-1-3-1 15,-3 0-3-15,2 1-15 0,0-4-5 0,0 1-9 16,0 0-17-16,0-1-18 0,-1-1-23 0,1 1-18 16,0 0-12-16,1-1 6 0,-1 0-95 0,0-3-43 15,1 0-9-15,-1 3-58 0,-2-3 24 16,0 0-213-16,0 0-29 0,0 0 42 16,0 0 39-16,13-12 4 0,-11 10 62 0,0-1 27 0,0-1 8 15,12-5 5-15,-1 2 14 0</inkml:trace>
  <inkml:trace contextRef="#ctx0" brushRef="#br0" timeOffset="-91829.56">15271 6838 536 0,'0'0'282'0,"0"0"-43"0,0 0-7 0,0-13-26 16,0 13-17-16,0 0-5 0,0 0-5 0,0 0-5 15,0 0-13-15,0 0 1 0,0 0 15 16,0 0-20-16,0 0-15 0,0 0 16 16,3-15-5-16,3 16-7 0,13 6-12 0,-1 0 1 15,0 0 2-15,4 2-5 0,-1-1-7 16,0 2-11-16,2 1 3 0,-2 1-13 0,0 5-21 15,-2-2-8-15,1 0 3 0,-2 4-12 0,0-2 9 16,-3 2-13-16,-1 3 12 0,-1 0-10 0,-1-1 2 16,-1 4-11-16,-4 1-1 0,3 1-1 15,-4 3-1-15,-4-3-2 0,0 3-16 0,-2-17 4 16,0 6-5-16,0 2 6 0,-14 25-8 0,6-24-3 16,-1 0-6-16,0-2-7 0,-5-1-5 15,1 0-25-15,-3-2 0 0,-2 3-33 0,0-3-9 16,-2-3-39-16,2 2 9 0,0-2-42 0,-5-2-32 15,6 1-26-15,0-4-32 0,4 0-25 0,1-1 24 16,2-5-193-16,3 0-74 0,3-1 18 16,0 1 69-16,3-3 29 0,1 0 25 0,0 0 16 15,0 0 22-15,0 0 14 0,0 0-26 16</inkml:trace>
  <inkml:trace contextRef="#ctx0" brushRef="#br0" timeOffset="-90298.12">15656 6699 310 0,'0'0'223'0,"0"0"-14"15,0 0-22-15,0 0-13 0,0 0-20 0,0 0 2 16,0 0-9-16,0 0 18 0,0 0-8 0,0 0-7 16,0 0-16-16,0 0-13 0,0 0 20 15,0 0-7-15,0 0-5 0,0 0-2 16,0 0-5-16,0 0-7 0,0 0-8 0,-4-18-1 15,10 19-2-15,1-1 3 0,2 0-20 16,7 0-4-16,1 0-4 0,2 0-21 0,1 0-2 16,2 0 1-16,-2 0-11 0,3 0-4 0,0 0 27 15,1 0-7-15,-1 0-40 0,1 0-3 16,-1 0 22-16,-1 0-4 0,-2 0-14 0,-1 0-18 16,-4 0 5-16,-1 0 9 0,-5 0-27 0,-1 0 25 15,-1 0-6-15,1 0-18 0,-8 0-1 16,8 0 28-16,-1 0-3 0,-7 0-1 0,9 0 6 15,-9 0 0-15,7 0-14 0,-7 0 0 16,6 0-2-16,-6 0 4 0,7 0 8 0,-7 0-2 16,0 0-2-16,0 0-6 0,8 0 14 15,-8 0-3-15,0 0-34 0,6 0 2 0,-6 0 16 16,0 0-5-16,0 0 10 0,7 0-6 0,-7 0 2 16,0 0 5-16,0 0 7 0,0 0 1 0,0 0 5 15,0 0-3-15,6 0 0 0,3 0-15 16,-7 3 6-16,1 1 5 0,-3-1-2 0,2 1-15 15,0 0 0-15,0 2 19 0,-1-1 7 16,-1 1-23-16,4 10 12 0,0 2 18 0,1-3-6 16,-1 2 9-16,-2-1 0 0,0 2-10 0,3 1-13 15,0 1 10-15,-3-1-7 0,3 3 11 16,-1 0-10-16,-2-3 6 0,4 5-3 0,-2-4 11 16,0 4-14-16,2-2 4 0,-1 1-14 0,-3 0 9 15,3 2-2-15,-1 1 3 0,1-2-8 16,0-2 6-16,1 0 3 0,-4 2 9 0,2-2-12 15,-1 2 2-15,1-2-16 0,-2 0 9 0,3-2 2 16,-2 0-3-16,-1 0 0 0,2-1 2 0,-4-5-3 16,0 3 12-16,3-3-13 0,-3-3-10 15,2-1 0-15,-2-1 7 0,0-2 4 0,0 0 0 16,0-1-12-16,0 0 21 0,0-1-13 16,2 1-10-16,-2-6 2 0,0 0 14 0,0 9-3 15,0-3 0-15,0-6-5 0,0 8 0 0,0-1-3 16,0-7 7-16,0 5 2 0,0-5-7 15,0 8 1-15,0-8 5 0,0 8-3 0,0-8 0 16,0 7 2-16,0-7 7 0,0 7-9 0,0-7-15 16,0 0 13-16,0 7 6 0,0-7-3 15,0 5 3-15,0-5-10 0,0 0 8 0,0 7-5 16,0-7 7-16,0 0-11 0,0 7 7 0,0-7 4 16,0 0 16-16,0 7 5 0,0-7-18 15,-16 10 15-15,11-8 4 0,-1 1-10 0,1-3 5 16,-8 6-6-16,-1 0 2 0,-5-4-5 0,3 1 6 15,7-3-8-15,-7 0-4 0,0 0-5 16,-6 0-16-16,3 0-12 0,0 0-29 0,2 0 5 16,0 0-104-16,-4 0-41 0,1 0-57 15,0 0 26-15,2 0-292 0,-18-13 5 0,22 11 45 16,3 0 10-16,1-1 70 0,0 1 23 16,3-1 17-16,1-1 21 0,-1 4 11 0,2-3 14 15</inkml:trace>
  <inkml:trace contextRef="#ctx0" brushRef="#br0" timeOffset="-73172.38">5689 8540 774 0,'0'0'236'0,"0"0"-14"0,0 0-22 0,0-12-18 16,0 12-12-16,0 0-8 0,0 0-15 0,-13 0-29 16,13 0-1-16,0 0-17 0,0 0-5 15,0 0 7-15,0 0 17 0,0 0-8 0,-19 17-1 16,19-9-9-16,0 10-1 0,0 2 14 16,0 4-12-16,0 0-10 0,0 1-12 0,0 0 31 15,0 1-1-15,12 24-25 0,-12-25 6 0,1-1-10 16,-1 0-7-16,1-2-24 0,0-4-1 15,-1-2-7-15,0-2-12 0,2-3 7 0,-2-3 13 16,0-8-5-16,0 6-60 0,0-6-8 16,0 7-45-16,0-7-12 0,0 0-37 0,0 0-28 15,4 9-38-15,-3-11 17 0,-1-1-140 0,0-2-121 16,0 1 12-16,0-1 25 0,0 0 21 16,-1 0 11-16,2 0 38 0,-2 0 25 0,-1-1-3 15</inkml:trace>
  <inkml:trace contextRef="#ctx0" brushRef="#br0" timeOffset="-72732.36">5667 8592 529 0,'2'-6'284'0,"1"1"-46"0,-1 1-15 0,0-1-19 16,-1 3-6-16,2-3-5 0,0 2-12 15,1 1-3-15,-2-1-1 0,3 2-15 0,-2 0 4 16,2 1-8-16,1 0-14 0,1 2-18 16,1-2 34-16,14 13-4 0,-5-6-13 0,0 4 8 15,2-1-4-15,0 0-7 0,1 2-2 0,2 3-14 16,0-4-2-16,0 3-10 0,-2-1-9 0,0 1-8 15,-2 0-8-15,1 1-9 0,2 0-10 16,-2-1-6-16,0 0-5 0,-3 0-8 0,-1-2 1 16,-2 0-8-16,0-2-2 0,-2 0-7 15,-3-3 2-15,5 1-6 0,-6-4-14 0,-2 2 0 16,-1-2-3-16,2-1-27 0,-4-2-12 0,1 2 1 16,-2-2-33-16,1-1-19 0,0 1 8 0,-1-1-69 15,-1 0-16-15,0 0-30 0,1-2-13 0,-1 1-20 16,-1-1 20-16,1-2-178 0,-2 1-95 15,2-1 35-15,-4 0 30 0,3 1 26 16,-1-3 22-16,0 1 5 0,0 1 28 0,-1-2 53 16,1 1-30-16</inkml:trace>
  <inkml:trace contextRef="#ctx0" brushRef="#br0" timeOffset="-72353.97">6140 8489 368 0,'0'-6'319'0,"0"2"-42"0,-1 0-24 0,1-1-14 16,0 3-18-16,0-2-30 0,0 1-16 16,-1 2 2-16,1 1-15 0,0 1 15 0,-1 2-25 15,1 1 28-15,0 3-22 0,0 0-15 0,1 13-12 16,-1-11-13-16,0 8 17 0,0 0 10 15,0 5-8-15,10 22-18 0,-8-19-9 0,-2 0-13 16,1-1 6-16,-1-1-24 0,0-11-3 0,0 4-13 16,0 4 2-16,0 0-6 0,0-2-13 15,0 1-8-15,0-4 14 0,0-1-20 0,0-3 3 16,0-2-2-16,0-2-10 0,0-7-7 16,0 8-7-16,0-8-9 0,0 7-33 0,0-7 6 15,0 6-70-15,0-6-3 0,0 0-26 0,-1 7-33 16,2-8-13-16,1-1-44 0,0 1 19 0,0-2-123 15,-1 2-129-15,0-2 8 0,1 3 40 16,0-2 39-16,-1-1 17 0,1 0 27 0,2 1 0 16,2 1 9-16</inkml:trace>
  <inkml:trace contextRef="#ctx0" brushRef="#br0" timeOffset="-71584.32">6800 8886 623 0,'-4'0'270'0,"2"0"-17"15,-1-2-9-15,2 1-13 0,-2 1-28 0,0-1 1 16,1 2-9-16,0-2 4 0,3 0-47 16,-3 1 23-16,2-2-15 0,0 2-16 0,2 0-16 15,1-1-14-15,-3 1 55 0,0 0-5 0,34-6-7 16,-11 3-10-16,5-1-5 0,2 0-19 0,3 3 0 15,3-2-20-15,-2 1 10 0,-2 1-26 16,-15 1-1-16,9 0-9 0,3 0-14 0,2 0-1 16,-1 0-6-16,29 11-14 0,-31-7-3 15,-3 1 1-15,-6-3-2 0,1 3-9 0,-1-2-1 16,-4 3-3-16,-1-3-2 0,-5-2-17 16,-1 1-4-16,-2 1-10 0,0-2-21 0,-3 0 11 15,1 1-10-15,-2-2-17 0,1 0 3 16,-2 0-49-16,-1 0-19 0,1 0-19 0,-1 0-37 15,-3 0-15-15,1 0-24 0,-1 1 20 0,1-1-240 16,-3-1-54-16,1 1 55 0,-2 0 16 16,1-2 41-16,1 1 21 0,-1-2 23 15,-1 0 13-15,1 1 29 0,-4-7 18 0</inkml:trace>
  <inkml:trace contextRef="#ctx0" brushRef="#br0" timeOffset="-71170.26">7276 8743 456 0,'-2'-3'384'0,"0"2"-33"15,-2-2-30-15,2 3-19 0,2-3-37 0,-1 2-34 16,0-1-26-16,0-1 21 0,1 3-27 16,0-1-21-16,1 1-15 0,1-1-16 0,1 2 3 15,2-1-43-15,0 0 0 0,1 3 8 16,8 2-6-16,4 2-28 0,-1-1-11 0,-1 1 11 15,2 1-27-15,-2 0 5 0,2 3-2 16,-1 2-8-16,0 0-7 0,0-2-3 0,-3 4-6 16,1-2 5-16,-2 1-20 0,0 0 10 0,1-2-13 15,-5 0 11-15,-1 0-17 0,-1-3 21 16,-3-1-5-16,-2 0-19 0,0-2 10 0,-2 0-14 16,0-6 27-16,0 7-8 0,0 3-2 15,-16 13-10-15,8-11 16 0,-3-1-6 0,-2-2 9 16,0 3-15-16,-1-4-2 0,0-1 13 15,-2 3-18-15,0-1 9 0,1-4-19 0,2 3-14 16,-2-1 21-16,1 1-29 0,1-1-21 0,2 0 5 16,4-3-54-16,1 0-40 0,-1 0-20 0,3-2-31 15,0 0-34-15,2 1 19 0,0-3-191 16,0 0-67-16,2 0 36 0,0 0 13 16,3 0 37-16,2-2 29 0,13-1 25 0,2-3 21 0,5 2-12 15</inkml:trace>
  <inkml:trace contextRef="#ctx0" brushRef="#br0" timeOffset="-70520.5">7831 8861 779 0,'-2'-1'309'0,"1"-3"-50"16,-1 2-9-16,0 0-37 0,1 0-18 0,1 1-18 15,-2 1 9-15,2 1-7 0,0 3 21 0,1-1-21 16,0 2 14-16,1 1-24 0,2 9 10 0,-1 3-19 16,2-1-16-16,-1-3-6 0,-1-2-9 15,-2-2-14-15,0-1-14 0,3-1-4 0,-2-1-14 16,-1-2 1-16,0 0-12 0,0 0 5 16,0-3-12-16,-1 2 8 0,2-1-10 0,-2 0 9 15,0-3-16-15,-2 1-2 0,2-2-6 0,-1-1-15 16,0 2 1-16,0-3-10 0,1-2-8 15,-1-2-19-15,2 2-9 0,-1-2-5 0,3-8 3 16,-3 5-2-16,8-15 13 0,-3 7 2 16,2 1-2-16,5 2-4 0,1 1-6 0,-2 4 17 15,1-3-13-15,1 2-9 0,1 0 18 0,1 3 3 16,3 1 0-16,-1 2 14 0,1 2 2 16,0 3 13-16,-8 0-15 0,6 0 17 15,1 0-6-15,19 13 15 0,-18-4 2 0,-3 0-12 16,0 0-5-16,-3 2 7 0,0 1-3 15,-4 3-3-15,0-1 1 0,-2 0-4 0,-1-3-1 16,-4-2-3-16,0 0 3 0,-1-9-12 0,0 7-12 16,0 1-12-16,0-3-28 0,0 2-26 15,-11 5-11-15,11-7 7 0,-2-2-94 0,0 2-28 16,0-2-35-16,0 0-34 0,0 0 26 0,2-1-232 16,0-1-15-16,0-1 43 0,3 0 3 15,0-1 38-15,0-1 8 0,2 2 69 0,1-4 2 16,1 3 22-16,7-6-32 0</inkml:trace>
  <inkml:trace contextRef="#ctx0" brushRef="#br0" timeOffset="-70130.53">8414 8828 249 0,'1'-2'402'0,"0"1"-86"0,-3 0-15 15,1 1-30-15,0 0-1 0,-1 1-25 0,1 2-1 16,-3 0-30-16,2 1 18 0,-5 7-20 0,1 6 5 15,2-1-15-15,1 2 9 0,0-2-19 16,2-2-9-16,1-5-7 0,0 2-17 16,0 0-17-16,0 1 0 0,17 13-22 0,-9-13-12 15,0-6-2-15,6 0-12 0,-3-1-6 0,0-5-13 16,1 0-7-16,-3 0-9 0,4 0-8 16,19-14-15-16,-15 7-24 0,1-2-10 0,-4 0-15 15,1-2-3-15,-3-2-26 0,-2 1 1 16,0-1-14-16,-3-3 12 0,-3 2 2 0,-2 1-21 15,-2 13 13-15,0-11 0 0,0 1 4 0,0 0 6 16,0 3 1-16,-15-12 6 0,7 11 3 16,-3-1 3-16,-5 4 4 0,5 2 2 0,2 2-10 15,-2 1 2-15,11 0 3 0,-14 0 6 0,-1 0 2 16,-16 13-20-16,19-8 0 0,0-1-36 16,3 0-8-16,2 0-39 0,0-1-20 0,1-2-76 15,3 1 19-15,0 1-176 0,1-2-80 0,4-1 27 16,-2 2 50-16,5-1 24 0,0-1 25 0,18-1 1 15,-10 1 22-15,10 0 15 0</inkml:trace>
  <inkml:trace contextRef="#ctx0" brushRef="#br0" timeOffset="-69649.7">8839 8832 805 0,'2'1'341'0,"0"2"-9"0,0 0-31 15,1 1-8-15,0 1-37 0,-1 1 19 0,5 8-32 16,0 2-7-16,-1-1-6 0,-1-2-43 0,1-5-8 16,-4 2-34-16,2-1-14 0,-2-1 1 15,0-3-7-15,0 2-28 0,1-3-3 0,-2 1-11 16,0-2 5-16,0 2 0 0,-1-3-22 0,0 1 2 16,0-3 0-16,0 0-13 0,0 0 5 15,-8 5-11-15,5-5-3 0,0-1-11 0,0 0-6 16,-2 0 8-16,0-1-5 0,1-3-5 0,0 0-15 15,1 0 3-15,1 2-3 0,0-3-3 0,2 0 9 16,0-1-12-16,0 2-6 0,0-2 12 16,15-10-3-16,-4 6-9 0,2 0 10 0,4-1-1 15,-2 2 5-15,4 0-12 0,0 3 5 0,2-1 7 16,-1 2-9-16,-1 2 0 0,0 2 5 16,0 1 10-16,-11 1-3 0,5 0 6 0,2 0 2 15,16 14 7-15,-16-4-2 0,-1 1 6 0,-3 4-3 16,1-1-2-16,-3 1-11 0,-3 2 11 15,-2 1 1-15,-2-4-15 0,-2-2 9 16,0-12-7-16,0 11-8 0,0 3 11 0,-10 10-30 16,6-15-8-16,-1-4-23 0,2 1-33 15,-1-2-38-15,4-1 12 0,-2-2-113 0,-1 0-33 16,2-2-70-16,0-1 28 0,1 0-246 0,2-2 23 16,1 1 56-16,16-9 47 0,3 2 10 15,2 0 26-15,3 0 33 0,1-1 15 0,4 3 31 16,-1 0 5-16</inkml:trace>
  <inkml:trace contextRef="#ctx0" brushRef="#br0" timeOffset="-69084.05">9741 8886 537 0,'4'0'269'0,"1"0"-13"0,-1-1-35 16,2 1-4-16,-2-1-20 0,-1 0 6 0,0-1-27 15,-1 0 12-15,0 1-14 0,1-2-5 0,-1 0-6 16,-2 0-24-16,0 1 3 0,-2-3-35 15,0 3 1-15,0-1 12 0,-3 0-12 0,0 1 2 16,-2 0-17-16,1 1 17 0,-1-1-39 16,-11 1 18-16,1-1-3 0,2 2-12 0,7 0 5 15,-5 0-1-15,-17 13 2 0,15-2-1 0,4 2-2 16,0 0 20-16,2 0-5 0,2 0-1 16,0 2-12-16,4 1-10 0,2-1 3 0,1-15-15 15,0 10-4-15,15 13-1 0,-4-12-8 16,4-2-40-16,2-1-31 0,3-1 2 0,2-2-106 15,2-5-53-15,-1 0-66 0,3 2 24 0,-13-2-220 16,5 0-74-16,23-10 61 0,-19 6 35 16,0 1 30-16,1-2 46 0,0 1 15 0,2 2 45 15,-11 2 6-15,9 0-27 0</inkml:trace>
  <inkml:trace contextRef="#ctx0" brushRef="#br0" timeOffset="-68512.42">10314 8971 724 0,'-2'0'281'0,"0"2"-26"0,1-4 8 16,-1 4-29-16,0-1-6 0,4 1 7 15,-1-2-10-15,1 0-26 0,1 2-23 0,1 1-19 16,1-3 30-16,2 0-31 0,11 3 1 0,-4-2-17 16,-14-1-15-16,15 0-34 0,0 0 1 15,2 0-7-15,13-11 0 0,-19 8-12 0,3-3-22 16,-4 2 15-16,-1 1-11 0,-2 0 0 16,-1-1-11-16,-2 0 0 0,0 1-11 0,-1-1 13 15,-1-1-20-15,-1-1-18 0,-1 0 10 0,0 6 14 16,0 0-19-16,0-13-18 0,-15-13 15 15,4 11 1-15,1 6 10 0,0-2-14 0,-4 4-19 16,0-2 18-16,-1 4 5 0,0 1-24 0,-3 1 20 16,1 2 14-16,6 1-10 0,-1 0-3 0,-4 0 10 15,-16 15 23-15,16-6-13 0,-1 2 28 16,2-1-3-16,0 4 5 0,1 6 4 16,1-4 6-16,4 2 6 0,2 0 7 0,1-1 10 15,1 0-14-15,4-3 28 0,1-14-20 0,0 11 9 16,16 18 3-16,-5-18 4 0,3-4-28 0,1 1-11 15,6-2 1-15,-1-2 2 0,1-1-16 16,3-2-18-16,-12-1-4 0,5 0-3 0,4 0-35 16,1 0-9-16,22-11-31 0,-24 8-27 0,-3-2-11 15,-3 2-21-15,-4-1-22 0,-2 4 13 16,1-2-70-16,-2-1-42 0,-2-2-22 16,-1 3-46-16,7-7 28 0,-5 4-247 0,-3 2 10 15,-2 0 51-15,0-1 47 0,-1 1-8 0,0 1 46 16,0 0 24-16,0 2 62 0,0 0-17 15,0 0 11-15</inkml:trace>
  <inkml:trace contextRef="#ctx0" brushRef="#br0" timeOffset="-66158.57">11485 8505 699 0,'0'-14'259'0,"0"14"-45"0,16-13-8 15,0-5-25-15,-7 2-12 0,-4 3-10 0,0-1-8 16,-3 2-3-16,0 2-11 0,-2-1-13 16,5-4-16-16,-3 4-2 0,-2 11 1 0,0-9-2 0,0 0-12 15,0 1 3-15,-11-4-21 0,6 7-4 16,0 3-9-16,-11-4-16 0,4 3 5 0,-3 3-10 15,15 0-12-15,-15 0 8 0,-4 0-7 0,-18 14-2 16,16-6 19-16,3-1-18 0,-1 2 6 16,4 0-16-16,-1 1-3 0,2 2 4 0,-1-4 3 15,4 3-22-15,3-4 4 0,2 0 6 16,1-3 13-16,1 0-21 0,0 2 16 0,3-4-12 0,-1 3-9 16,2-1 9-16,0-4-8 0,0 0 20 15,0 0-23-15,18 20 16 0,-6-11-5 16,1-1-15-16,3 2 11 0,-2 2 24 0,2-1-26 15,1-1 9-15,-2 3 15 0,-4-1 1 0,1 0-23 16,-1 0 5-16,-1-1 4 0,-3 0-2 16,-2-1-6-16,-1-2 12 0,4 3-1 0,-5-2-5 15,-2-1-5-15,-1-1 9 0,0-7 10 16,0 7-22-16,0 0 20 0,-13 12-3 0,5-8-7 16,-3 3 8-16,0-4-18 0,-6 3 11 0,1-3-3 15,0 0 0-15,2-1-15 0,-1 0 14 0,1-1 5 16,-5 0-9-16,9-3-13 0,-1 0 13 15,4-2 9-15,1-1 13 0,1 2-10 0,1-1-15 16,0-1-19-16,0 0 6 0,2 1 6 0,1-1-9 16,0 0 23-16,1-2-1 0,0 0-3 15,0 0-10-15,0 0 18 0,13 14-4 0,3-6-1 16,-3-1-13-16,1 0-13 0,0-1 24 0,1 3 4 16,0-2-7-16,-1 3 12 0,-4 0-1 15,3-1 24-15,-3 4-5 0,-2-3-3 0,1 3-2 16,0 1-42-16,-5 0 18 0,-2 0-2 15,-2-4 29-15,0 2-7 0,0-3-14 0,0 2-3 16,0 3 0-16,0 1-1 0,-15 17 19 16,8-16 5-16,1-1 8 0,0-1-17 0,1 1 4 15,1-2-19-15,0-4 3 0,-1 0 7 0,2 1 0 16,1-3 9-16,1 2-4 0,-1-2-5 0,1-1-5 16,0 1 11-16,1 0-12 0,0-1 7 15,-1 1-1-15,1-7-9 0,0 7 8 0,0 0-15 16,0 4 16-16,0 2-21 0,13 11 32 15,-8-14-20-15,0-3 4 0,0-3-8 0,1 2 19 16,-1-4-16-16,9 6-8 0,-5-3-6 0,1-3-10 16,3 4-15-16,-2-2 4 0,0-2-78 15,-2-2 1-15,0 0-36 0,-2 1-26 0,-7-1-28 16,8 0-23-16,3 0 20 0,12-11-249 0,-14 8 15 16,-2-1 15-16,-1 0 33 0,6-3 34 15,-4 1 47-15,-1 4 8 0,1-3 29 0,-2 2-1 16</inkml:trace>
  <inkml:trace contextRef="#ctx0" brushRef="#br0" timeOffset="-61860.24">12384 8410 710 0,'0'0'219'0,"0"-15"-12"0,0 15-2 16,0 0-24-16,0 0 4 0,0 0 5 15,0-13-40-15,19-1-8 0,-18 11-15 0,1 3-15 16,-1 0-12-16,-1 3 19 0,0 0-6 0,2 4 45 16,3 13-18-16,2-1-15 0,-3 3-13 15,3-1 55-15,1 2-20 0,0-2 4 0,1 1-16 16,7-3 8-16,-6-2-22 0,2 0-7 0,0-2-17 16,0-3-2-16,-1-1-12 0,2-3-3 15,1-2-9-15,-4-2-13 0,-1-3 1 0,1-1-5 16,-10 0-13-16,12 0-15 0,17-15-11 0,-17 5-12 15,1 0-13-15,-1-3-14 0,0-1-11 0,-2 2 2 16,-3-3 3-16,-1 1 3 0,1-1-9 16,-3 4-8-16,-1-5 5 0,1 10 3 15,-2-2 12-15,0 2-10 0,-2 6 9 0,0 0 10 16,0 0 3-16,0 0-13 0,0 0 4 0,2-8 38 16,-2 10-5-16,1 1 12 0,-1 1 14 0,1 2 5 15,0-2 12-15,1 4 2 0,3 7 11 16,-2-1-4-16,4 0 6 0,3-2-4 0,1 1-9 15,3 0 12-15,-2-4-13 0,6-1-8 0,-2 0 4 16,1-5-17-16,2-1 2 0,-3-2-5 16,-8 0-4-16,7 0-2 0,19-11-6 0,-17 6 3 15,-2 1-17-15,0-3 1 0,-2 0-27 16,-2-2 3-16,-3 0-1 0,-2 2 5 0,-3 1-23 16,-1-1 14-16,-2 4-14 0,0 3 10 0,0-7-13 15,-12-12-2-15,0 6 15 0,2-1 2 16,-3 5 0-16,-1-1 11 0,0 0-5 0,-3 2 8 15,0 0-14-15,2 2 8 0,-1 1-5 0,1 0-12 16,4 0 23-16,1 4-10 0,2-3 2 16,1 1 17-16,3 2-9 0,-2 0 8 0,3-1-22 15,1 2 20-15,-1-2-1 0,2 2 4 0,-1 0 0 16,2 0-9-16,0 0 9 0,6 0 2 16,-1 2-9-16,1-2 0 0,11 1 13 0,-7-1-2 15,6 0-8-15,5 0 11 0,0 0-4 16,4 0 0-16,1 0-7 0,3 0 0 0,-2 0-3 15,32-8-7-15,-31 4-4 0,-1 1-11 0,-1-2 15 16,-5 3 6-16,-2-4-22 0,-3 2 5 0,0-4 3 16,-5 3-25-16,0-4 9 0,-3 3-5 15,-3-2-20-15,-3 2 29 0,0-1-20 0,-2 2 16 16,0 5 1-16,0 0-4 0,0-9 14 0,-12-10 4 16,4 8 2-16,-1 3-13 0,1 2 26 15,-3-3-3-15,1 6 5 0,-3-3-7 0,5 5-10 16,-1 1 18-16,9 0 19 0,0 0-28 0,-8 0 24 15,8 0-10-15,-9 0 9 0,9 0-8 16,-15 12-2-16,12-8 61 0,3 2-5 0,-2-2 3 16,1 4 8-16,2 0 15 0,-1 2-14 15,0 6 16-15,11 22-5 0,-5-18-6 0,1 0-4 16,0 1 5-16,0-1-16 0,3 2 5 0,-2-4-16 16,0 0 0-16,3-1 0 0,-4-3-3 0,0 0-13 15,1-2-1-15,3-2-3 0,-7-3-3 16,0-1-3-16,-1 0 8 0,-1-3-7 0,-1-1 2 15,0 1-6-15,1-3 3 0,0 1 0 16,-1-1-5-16,-1 0 8 0,0 0-22 0,0 0-9 16,0 0 8-16,4-11-9 0,-2 7-13 0,3-1 1 15,-3 0 1-15,1 0-20 0,6-6-6 16,1 0 20-16,1 1 5 0,2 1-6 0,-2-1 17 16,-3 5-13-16,0 0-9 0,0 3 19 15,-1-1-13-15,0 3 14 0,-7 0 16 0,0 0-17 16,8 0 13-16,14 12-9 0,-12-4-17 0,4 4 29 15,-3-2 16-15,0-1-15 0,0 1 7 0,-3-3-2 16,4 4 3-16,-2-6 3 0,-3 0 6 16,-1-2 6-16,-1-1-2 0,1-1-5 0,0-1-5 15,-1 0-10-15,-5 0 17 0,0 0-3 16,8 0-1-16,14-10-12 0,-12 0 3 0,3 1-26 16,-2-2 9-16,0-3-21 0,2-1 12 0,-1 2-22 15,0-2 20-15,0 3-17 0,-1-2 9 16,-6 6 6-16,2 1 6 0,-3 1 2 0,0 2-5 15,1 2 7-15,-3 1 16 0,-2 1-20 16,0 0-5-16,0 0 30 0,0 0 6 0,12 13 0 16,-5 1 17-16,-1 1-6 0,2-3 8 0,1 2-9 15,1-1 10-15,1-1-4 0,-1 0-4 16,0-3-2-16,1 1 6 0,-1-4-11 0,-1-1 0 16,4 1-12-16,1-4-10 0,-14-2-36 0,13 0 6 15,3 0-104-15,11-16-71 0,-21 8-44 16,5-2 25-16,-4-5-267 0,-2-1 14 0,-2 5 35 15,1-7 2-15,-1 3 45 0,-1 1 25 0,-2 14 34 16,0-11 14-16,0 0 17 0,0-2 9 16</inkml:trace>
  <inkml:trace contextRef="#ctx0" brushRef="#br0" timeOffset="-61689.78">13732 8248 907 0,'-6'-1'333'15,"1"-1"-36"-15,1-1-49 0,-1 1-27 16,3 1-21-16,-3 0-32 0,5-1-38 0,-2 1-45 16,1 1-42-16,0 1-59 0,1 1-66 15,0 0 7-15,2 1-298 0,0-1 11 0,-2 0 14 16,3 4 43-16,-1-2 11 0,9 8-3 0</inkml:trace>
  <inkml:trace contextRef="#ctx0" brushRef="#br0" timeOffset="-61370.12">14029 8383 577 0,'9'-10'343'0,"-2"3"-45"0,-4 2 21 0,0 0-36 16,-3 0-6-16,2 1-34 0,-2 1 21 0,0-1-67 15,0 0 15-15,-2 3-12 0,2 1-31 16,0 0-3-16,0 0-15 0,-12-7-2 0,9 8-23 15,-2 2 0-15,1 0-18 0,0-1-1 0,-7 8 0 16,3 4 2-16,0-2-7 0,1 1-4 16,3 6-7-16,1-3-8 0,3-2 8 0,0-7-11 15,0 4-10-15,13 14-3 0,-4-14-12 0,0 0-6 16,4-3-27-16,0-1-36 0,4-3-24 16,-4-1-34-16,3-1 7 0,-5-2-106 0,5 0-18 15,0 0-39-15,23-10 23 0,-24 3-165 0,5-1-93 16,-7 1 4-16,4-2 32 0,-6 1 7 15,2-2 56-15,-2 1 0 0,-2-4 65 0,0 1-31 16,0 2 61-16</inkml:trace>
  <inkml:trace contextRef="#ctx0" brushRef="#br0" timeOffset="-60898.26">14246 8214 826 0,'-2'-3'328'0,"1"2"-26"0,0-2-8 16,-1 1-28-16,0 0-34 0,0 1 0 0,1 1-27 16,1-1 12-16,0 3-20 0,3 1 13 15,-3 2-13-15,2 2-2 0,5 9 10 0,0 4-22 16,-1 2 1-16,1-1-3 0,2 2-7 16,-1-1-29-16,2 1 9 0,-3-2-31 0,2 0-11 15,1-3-1-15,-2-1-15 0,-3-2-4 0,1-2-26 16,1-1 11-16,-5-7-15 0,0 1 9 0,1-2-1 15,-3-1-18-15,2-1 2 0,0-2 0 16,-2 0-3-16,0 0-18 0,0 0 11 16,0 0-17-16,5-9 2 0,-4 3-29 0,4 1 8 15,2-7-22-15,0-2 8 0,-1 2-6 0,1 0-13 16,0-2 4-16,3 3-3 0,-2 4 9 0,-2 2 11 16,1-1 0-16,1 2-14 0,0 2 1 0,-4 0 11 15,-4 2-10-15,0 0 11 0,23 14-8 16,-12-10 7-16,-1 7 8 0,1 0 18 15,-2 0-4-15,0 1 7 0,0 2-13 0,-2-4 13 16,1 4-5-16,-4-4-6 0,-1-3 4 0,2 2-7 16,-1-6-18-16,-2 0-19 0,1-1-12 0,1 1-45 15,0-3-32-15,-2 1 12 0,4-1-128 0,-6 0-43 16,0 0-46-16,0 0 28 0,7 0-253 16,-1 0 46-16,-6 0 53 0,31-9 20 15,-17 6 48-15,-7 3-19 0,8 0 21 0,5 0 64 16,4 0 23-16,5 0 15 0</inkml:trace>
  <inkml:trace contextRef="#ctx0" brushRef="#br0" timeOffset="-59541.61">15568 8553 623 0,'9'2'232'0,"-2"-4"-25"0,0 2-6 16,0-1-10-16,-3 0-2 0,2 0-23 16,-3-2 3-16,3 1-18 0,0-1-25 0,5-6-5 15,-1 2-4-15,0-4-2 0,-4 3 10 16,-1 0-36-16,-1-5 9 0,0 0-24 0,-3 2-1 16,-1 2 3-16,0 9-15 0,0-9-16 15,0 1 13-15,0 0-9 0,0-1-4 0,-16-12 7 16,8 11-1-16,-4 0-2 0,-1 2-18 0,1 3-9 15,1 3 10-15,2 0 7 0,9 2-26 0,-14 0 4 16,-17 10 16-16,14-3-16 0,-2 5-13 16,6-2 27-16,-1 4-7 0,1 1-12 0,1 0 8 15,3 2-17-15,1 1 10 0,3 0 9 0,2-7 0 16,1 0-13-16,0-1 16 0,2-10 11 16,0 11 2-16,18 6-5 0,-7-8-4 0,5-4-10 15,-1-2 3-15,4 2-3 0,1-4-2 16,-11-1 4-16,6 0-3 0,2 0-1 0,18-13-8 15,-16 8-25-15,0-1-1 0,-5-3-8 0,-1 0 5 16,-1-1 24-16,-1 0-20 0,-4 0-5 16,-1-1 17-16,-1 4-6 0,-2 0-1 0,-1 2-3 15,0 2 12-15,-2-1-26 0,0 3 25 16,0-1 0-16,0-1-17 0,0 3 18 0,0 0-4 16,-2 3-10-16,2-3 5 0,-2 3 7 0,2 1-2 15,-2 1 5-15,2 2 17 0,2 0-5 16,0 10 24-16,-2-8-5 0,9 19-2 0,-3-10-11 15,1 2-1-15,2 0 17 0,0-4-4 0,0 0 25 16,0 0-11-16,2 3 2 0,-2-3-2 0,-1-2-3 16,-2 1-31-16,3-1 14 0,-5-3 10 15,-2-1-30-15,2-3 19 0,-4 1 18 0,0-3 9 16,0-5-2-16,0 0-14 0,0 8-3 16,-12 3 17-16,-2-1-10 0,-2-5-11 0,-4 2-2 15,0-3 7-15,-3-2-9 0,3 2-3 0,9-4-4 16,-5 0-27-16,-2 0 13 0,-17-11 4 0,18 5-22 15,2 0-10-15,5-1 10 0,0 0-7 16,3 0 5-16,3 0 1 0,2 2-17 0,2 5-9 16,0 0-3-16,15-23 20 0,-6 12-15 15,5-1 1-15,3 1 7 0,1 1 19 0,1-1-33 16,0-1 24-16,8 2-2 0,-4 0-1 0,4 1 32 16,0-1-27-16,-3 2-19 0,3 0 30 0,-2 0-19 15,0-1-4-15,-2 1-15 0,-6 1 25 16,6-2-3-16,-5 3-10 0,-7-1-2 0,0-1 5 15,1-1-1-15,-6 2-2 0,1 2 13 16,-1 1-15-16,-3-1 21 0,0 0-1 0,1-1 6 16,-4 2 4-16,0-1-15 0,0 2 4 0,0 3-1 15,0 0-4-15,0 0 12 0,0-8-12 16,0 8 31-16,0 0-28 0,0 0 31 0,0 0 9 16,-8-10 6-16,6 12 4 0,2 1 25 15,0 1 0-15,0 1 6 0,0 2-21 0,3 11-2 16,-3-9 33-16,0 5-3 0,9 14-10 0,-4-12-7 15,3-1 8-15,-3-2-12 0,6-1-6 16,-4-1-1-16,0-4-32 0,-1-1-2 16,-1-2-57-16,0-1-15 0,1-2-51 0,-6-1-44 15,0 0-49-15,0 0 17 0,7 0-243 16,4-14 0-16,-8 9 36 0,-1-1 17 0,0-12 33 16,0 3 19-16,-2 5 43 0,0-4-5 0,0-3-41 15</inkml:trace>
  <inkml:trace contextRef="#ctx0" brushRef="#br0" timeOffset="-59424.79">15998 8351 251 0,'-5'-2'235'0,"1"0"-41"16,2 2-74-16,-1-2-23 0,3 2-11 0,-3 0-111 16,3 0-133-16,0 0-168 0</inkml:trace>
  <inkml:trace contextRef="#ctx0" brushRef="#br0" timeOffset="-59064.09">16184 8458 365 0,'4'5'415'0,"4"11"-57"15,0-3-17-15,-3 2-18 0,4-1-35 16,0 1-36-16,0-1-31 0,2-1 37 0,1-2-38 15,-2 0-32-15,1-1-5 0,-1-2-25 16,1 0-15-16,-2-1 10 0,0-3-39 0,-2 1 6 16,-1-3-3-16,-1 1-6 0,-1 0-9 0,0-3-2 15,2 0-14-15,-4 0 0 0,-2 0-22 0,0 0 1 16,0 0-14-16,0 0 4 0,6 0-12 16,3-12-11-16,-9 9-6 0,2-3 15 0,-2-2-23 15,0 2 3-15,0-3-13 0,0-6 0 16,0-1-17-16,0-2-30 0,0-1 5 0,10-17 2 15,-6 20 4-15,3-1-44 0,-3 7-43 0,1 2-22 16,-1 3-23-16,3 0-22 0,-2 3-5 0,1 0-31 16,-6 2 22-16,0 0-191 0,9 0-93 15,16 10 67-15,-9-6 10 0,-3 4 45 0,5 1 38 16,-3-1-26-16,0 1 44 0,-2 0 1 16</inkml:trace>
  <inkml:trace contextRef="#ctx0" brushRef="#br0" timeOffset="-58429.86">16611 8565 380 0,'0'4'295'0,"0"-2"-21"0,2-1-28 0,0 1-23 15,0 0-10-15,0-1-14 0,2 1-11 16,0-3-16-16,2 0-14 0,-1 0 12 0,2-1-6 16,9-2-25-16,1-3-20 0,-1 0-24 0,0-2-7 15,-2-2-2-15,0 1-18 0,0-1-10 16,-5 1 13-16,5-2-14 0,-3-1 4 0,-4 1 3 15,-3 0-31-15,-2 2 7 0,2 3-6 0,-4 0-15 16,0 7-5-16,0 0 15 0,0-7-5 16,-14-1 0-16,9 6-15 0,-1 2-9 0,-2 2 24 15,-11 3-12-15,-2 2 8 0,5 4 10 0,-2 2 13 16,0-1-9-16,7 3-5 0,-2 2 21 16,1 0 30-16,5 0 2 0,1-1-9 0,2 0 18 15,4-2-3-15,0-14-25 0,0 12 4 0,17 10 0 16,-5-12-3-16,1-3 1 0,5 0-15 15,0-6-12-15,5 0-8 0,-12-1-6 0,5 0 4 16,6 0-35-16,21-13 13 0,-20 6-10 0,-4-4-35 16,3 1 0-16,-5-1 3 0,3-3-54 0,-5-2-6 15,-1 1 15-15,-4-1-30 0,0-1 10 16,1-1 25-16,-1 1-7 0,-3 3 10 0,-3 0 18 16,0 3-7-16,-4 3 4 0,0 8 10 15,0 0 10-15,0-7-3 0,0 7-1 0,-11-12 1 16,7 11 8-16,0 2 14 0,-2-1-4 0,0 1 11 15,1 2-1-15,1-1 0 0,-2 0 0 16,3 1 11-16,-2 0-4 0,3 1 5 0,1 0-3 16,0 0-1-16,2-1 5 0,0 1-10 15,1-1-5-15,3 1 13 0,6 3 2 0,-2 0 1 16,3 1-17-16,1-1 21 0,3-2-10 0,-1 2 5 16,4 1-13-16,-5-1 10 0,1 2 6 0,2-2 4 15,1 1-9-15,-2 1 3 0,-3-1 10 16,1 1-15-16,-2-1 0 0,0-1-10 0,-7 0 2 15,0 0 8-15,-4-2 3 0,-1 1 1 16,0-2-14-16,0-4 24 0,0 0-21 0,0 0 15 16,-21 19-14-16,9-14-12 0,-3-2-28 0,-4 1-60 15,6-3-37-15,4-1 14 0,0 0-273 0,1 0 6 16,-7 0 24-16,0 0 24 0,-15-15 30 16,17 8 13-16,4 2 43 0</inkml:trace>
  <inkml:trace contextRef="#ctx0" brushRef="#br0" timeOffset="-58097.81">17832 8275 953 0,'6'-3'294'0,"-4"3"-48"0,2 2 17 15,-1 1 3-15,4 10-19 0,-1 3-31 16,0-2 29-16,0 6-13 0,0 1-5 0,1 2-27 16,0 3 10-16,0-4-23 0,0 0-3 0,-3 3-30 15,3-3-4-15,-2 0-14 0,1-2-14 0,0-1-19 16,-1-3 0-16,1 0-20 0,-1-1-2 16,-1-4-14-16,2-3-7 0,-2-1-15 0,1-2-22 15,0 0-39-15,0-1-39 0,1-3 6 0,0 1-89 16,1-1-31-16,-3 0-47 0,4-1 22 0,-8 0-227 15,0 0-62-15,10 0 16 0,2-10 52 16,-8 6 36-16,0 0 17 0,-2 0 40 0,1-1-4 16,-2-1 15-16,-1 3 26 0</inkml:trace>
  <inkml:trace contextRef="#ctx0" brushRef="#br0" timeOffset="-57860.39">17705 8489 274 0,'-5'-2'448'0,"1"1"-50"16,0 1-65-16,1-1-35 0,0 1-40 0,3 0-30 15,0-2-15-15,2 1-24 0,0 1-14 16,4 0-3-16,1 0-31 0,15-3-20 0,3 2-30 16,0-5-16-16,0 4-15 0,0-3-51 0,4 1 2 15,0-1-42-15,0 3-21 0,-2-1-15 0,2-2-36 16,-2-1-25-16,-2 1-29 0,0 2 15 15,-5-2-134-15,-1 2-112 0,-4-1 24 0,-3-1 28 16,-2 2 18-16,-2 1 29 0,-5-2 0 16</inkml:trace>
  <inkml:trace contextRef="#ctx0" brushRef="#br0" timeOffset="-57161.59">18088 8339 539 0,'-9'-3'249'0,"0"0"-26"0,2 2-16 0,0 0 1 15,2 2-36-15,0-1-4 0,1 1-6 0,1 2-7 16,1-1-1-16,-1 1-17 0,1 3 18 0,1 1-36 16,1 0 35-16,2 13-33 0,-2-11 16 15,0 6-19-15,9 19 14 0,0-13-14 0,-4-2 6 16,2 1 3-16,1-1-20 0,2-1-3 16,-3-2-12-16,3 2-2 0,-3-4-19 0,2-3-23 15,-4-3 16-15,0 2-2 0,0-3-25 0,-2-4 18 16,-1 3 3-16,0-3-17 0,-1 0 8 15,1-2 1-15,-2 0 2 0,0 0 5 0,0-1-16 16,-2 0-7-16,1-1-4 0,-1-1 12 0,0-1-29 16,1 0-8-16,0-1-23 0,0-1 1 15,1-1-10-15,0-2 1 0,2 3-23 16,-2-4-7-16,11-11 12 0,-3 6-15 0,-1 1 30 16,3 2-17-16,2 1-6 0,-1 1 27 0,2 2 0 15,0 0-1-15,2 1-6 0,-5 4 13 16,-2-1 2-16,-1 3-12 0,-7 0 18 15,0 0-6-15,11 0 30 0,-4 0-25 0,4 11 8 16,-9-7 13-16,11 10-4 0,-7-2-5 0,-1-1 1 16,-2-2 33-16,4 3-1 0,-4-1-19 15,1-4-7-15,-2 0-1 0,1-1 26 0,0 0 6 16,-1-3-9-16,-1 2 21 0,3-2-29 16,-2-1 15-16,1 2-3 0,1-3-17 0,-1 1 15 15,2-1-3-15,-1-1-6 0,2 0 6 0,-6 0-26 16,9 0 17-16,16-10-5 0,-8 5-22 0,-3-3 19 15,2-1-18-15,0-3-11 0,0-2 12 0,-4 0 8 16,5 1-11-16,-4-1-16 0,1-2 34 16,-8-1-3-16,4 3-33 0,-1 0 2 15,-4 1 19-15,-2 4 1 0,-3 2 0 0,0 1 1 16,0 6-23-16,0 0 1 0,-12-5 22 0,7 5 15 16,0 3-5-16,-7 4 6 0,1 2-1 0,-1 4 18 15,2 2 13-15,0 2-1 0,3-1 1 16,1 2 1-16,1 0 0 0,3-2-2 0,2-2 14 15,0-14-6-15,0 13-12 0,12 13 4 16,-4-14-9-16,2-3-7 0,-1-4 6 0,4 1-21 16,0-1-12-16,4-2-57 0,0-3 7 0,4 3-79 15,-11-3-57-15,4 0-43 0,4 0 26 0,14-14-230 16,-15 10-42-16,-1-2 22 0,-1 1 26 16,0-2 26-16,5 0 26 0,-4 4 37 0,5-2 12 15,3-1 55-15,2 0 1 0</inkml:trace>
  <inkml:trace contextRef="#ctx0" brushRef="#br0" timeOffset="-55515.97">19663 8361 540 0,'0'0'268'0,"0"-12"-28"0,0 12-28 16,0 0-4-16,0 0-10 0,-26-26-9 15,26 23-23-15,0 1-11 0,0 2-12 0,0-3-36 16,0 3 23-16,0 3 2 0,0 1 10 0,0 2-7 16,-2 11-2-16,0 2 4 0,2-9-13 15,-4 22 11-15,3-10-28 0,1-11 15 0,0 6-6 16,0 2-13-16,11 20-3 0,-6-20-4 0,0-4-13 15,4-1-3-15,-1-2-13 0,-1-5-18 16,3 1 14-16,4-1-3 0,-3-3-9 0,1-3-21 16,-2-1-2-16,-10 0-9 0,13 0-17 15,2 0 0-15,15-16-39 0,-16 5-27 0,-1 2 5 16,-2-4-12-16,2 1 3 0,-7-2 5 0,2-1-2 16,-1-1-10-16,-2-1 20 0,2 0-5 15,-4 0 24-15,0 1-21 0,-2 5 29 0,1 4-17 16,-2-1 30-16,1 2-16 0,-1 3 12 15,0 0 2-15,0 3 11 0,-2 0 19 0,0 2 15 16,0 1 9-16,0 2-2 0,0 1 9 0,-5 10 2 16,4-2-4-16,0 3 28 0,2-2 10 0,1-6-15 15,0 3-10-15,14 18 14 0,-6-14-2 16,2-3-13-16,4 0-1 0,2-2-11 0,1 2 17 16,1-4-22-16,2-4 8 0,0-1-12 0,0-4 4 15,-9 0-18-15,3 0 4 0,4 0 0 16,16-14-36-16,-18 6-20 0,0-1 3 0,-1 0-29 15,-1-2-16-15,-4-3 0 0,1 2-14 0,-4-3 1 16,-1-2 11-16,-1 0-8 0,-1 1 25 16,-3 4-5-16,-1 2 6 0,0 10-8 0,0-8 28 15,0 1 0-15,0 7-10 0,0-7 29 0,0 7-25 16,-10-10 13-16,7 8 0 0,1 2 21 0,-1 0-4 16,0 1 8-16,2 0 1 0,-1 3 8 15,-1 0 3-15,1 3 59 0,2-1-8 0,0 2-18 16,1 9 18-16,-1-9-5 0,0 2 26 15,0 5-9-15,11 15-18 0,-5-15 12 0,-1-6 3 16,0 4-9-16,-1-5-15 0,1 1-1 0,0-5 22 16,-3 0-19-16,0 2 10 0,-1-4-3 15,0 1 13-15,0-1-10 0,0-1 1 16,0-1 0-16,-1-1-16 0,0 1-5 0,-1-2-5 16,0-1-5-16,2-2-18 0,-2 1-13 0,0-1 17 15,0-2-28-15,1-1-16 0,0-1 11 0,0-3-10 16,0-2 0-16,0 0 3 0,16-15-21 15,-7 13 6-15,0 3 25 0,2 4 0 0,3 0 2 16,-2 1-2-16,0 1 1 0,1 3 4 0,-3 2 1 16,-10 2 0-16,14 0-16 0,11 11 3 0,-13-4 44 15,1 6-2-15,-4-2-2 0,2 1-13 16,1 1 7-16,-1-1 31 0,-2 0-7 0,3 1 3 16,-3-2-8-16,0 1-14 0,0-2 15 15,-4-1-5-15,0-3 5 0,1 0-8 0,-2-1 23 16,0-3 7-16,-1-1-28 0,2 0 6 15,-5-1-4-15,0 0 7 0,0 0-16 0,7 0 4 16,-7 0 0-16,15-9-11 0,-4-2-8 0,-4 0 10 16,1-1-24-16,-1-3 9 0,1 3-20 15,0 1 6-15,-3 1-14 0,-1 2 24 16,0-1-3-16,-1 3 4 0,1 0-12 0,-1 1-11 16,0 1 26-16,-1 1-1 0,-1-1-8 0,2 1 20 15,0 3-11-15,-1-3 0 0,1 3-8 0,-3 0 0 16,0 0 12-16,0 0 30 0,14 10-17 0,-7 5 14 15,0-1 2-15,0-2 0 0,1 3-1 16,-1-1 7-16,-3 1-14 0,4-1 3 0,2-3-13 16,-1-1 18-16,0 0-8 0,2-1-3 0,-3-4-19 15,2-1 0-15,-2-3 0 0,1-1 1 16,-1 0-173-16,0 0-49 0,15-11-52 0,-5 1 28 16,-11-1-256-16,6-2 19 0,-5-1 60 0,-3-1 21 15,-1-1 29-15,-2 4-6 0,0-5 51 16,-2 17-6-16,0-11 18 0</inkml:trace>
  <inkml:trace contextRef="#ctx0" brushRef="#br0" timeOffset="-55367.49">20705 8236 844 0,'-5'-5'259'0,"2"0"-50"0,-1 0-25 15,1 2-21-15,-1 2-46 0,1 0-13 0,1 2-36 16,1 1-47-16,0 2-51 0,0 1-17 0,1 2 4 15,-1 0-202-15,2 12-101 0,-1-10 26 16,0 7 25-16,0-1-8 0</inkml:trace>
  <inkml:trace contextRef="#ctx0" brushRef="#br0" timeOffset="-54826.6">21013 8497 523 0,'6'-3'312'0,"1"1"-25"0,-2-1-10 15,0-1-6-15,-2 1-15 0,7-7-41 16,-1-1-18-16,-2 0-21 0,-2 0 5 16,-3 1-19-16,0 2 13 0,0 0-7 0,-2 8-19 15,0-7-17-15,0-1-6 0,0 8-23 0,-11-15-10 16,0 8-5-16,-3 1 0 0,2 6-16 16,4 0 6-16,-3 0-16 0,-18 12-12 15,13-1 6-15,-1 1-8 0,4 1 15 0,-1 2-25 16,5 3-17-16,4-4 13 0,0 3-9 0,0-2 13 15,5-15 10-15,0 10-15 0,0-2-11 0,15 8 6 16,-10-12-16-16,11 4 14 0,-5-4-4 16,5 0-17-16,-4-4 19 0,-12 0-19 0,15 0-6 15,-1 0 0-15,-2 0 2 0,16-15-2 16,-14 7-20-16,-2 0 1 0,-2-1 3 0,0-1 9 16,-3 3 1-16,-1-1 0 0,-3 2-1 0,1-1-6 15,-1 2 3-15,-1 1 0 0,2 1 18 16,-1-1 9-16,-1 0-17 0,0 4 0 0,-1 0 0 15,0-2-5-15,-1 2 12 0,0 0 4 16,0 0 6-16,0 0 5 0,5 11 16 0,-3-5 3 16,1 11 12-16,0-1-7 0,1 2 13 0,-1 1 8 15,-3-10 2-15,0 6-1 0,0 4 7 16,10 21-11-16,-6-17-12 0,-1-3 5 0,2-1-18 16,-1-2-4-16,1-1-2 0,-1-5 8 15,-1 0-14-15,-1-6-11 0,-1 1-15 16,1-2-16-16,1-1-25 0,1-1-49 0,1 0 10 15,-1-2-85-15,1 0-44 0,-5 0-39 0,0 0-31 16,22-9 28-16,-13 1-220 0,0-1 11 0,-1 0-5 16,1-2 68-16,0-2 22 0,0 1 22 15,-3 2 24-15,5-4-13 0,-3 1 48 0,2-1 19 16</inkml:trace>
  <inkml:trace contextRef="#ctx0" brushRef="#br0" timeOffset="-54031.91">21345 8358 370 0,'-1'-3'323'0,"0"0"-24"0,1 0-44 16,-2 1-6-16,2 0-33 0,0 1-20 0,-1 1-7 16,1 0 9-16,-1 0-25 0,0 1 7 15,0 3-10-15,2-1-36 0,-1 1 15 0,0 3-17 16,0-1 16-16,1 1-14 0,-1 2-25 0,0 4 9 15,0 2 5-15,0 0-23 0,11 17-7 16,-5-17-11-16,-2-3-1 0,0 2-15 0,3-1-2 16,-1-5-16-16,4 1-25 0,-2-2 15 15,0-2 12-15,0-1-8 0,2-1-20 16,-3-1 6-16,0-1 1 0,-1-1-8 0,1 0-32 16,-7 0 23-16,0 0-20 0,8 0 1 15,-1 0-26-15,-1 0 18 0,-6 0-21 0,24-13 25 16,-15 6-33-16,1-3 17 0,-1-2-8 0,-2 1-6 15,-1-3 5-15,-2 3-1 0,1 1 13 16,0-6-20-16,1 2 23 0,0-1 15 16,0 5-21-16,-3 2 33 0,0 1-33 0,-1 0 31 15,-1 2-23-15,0 0 6 0,0 1 9 0,1 1 6 16,-1 1 18-16,-1-2-17 0,0 2 0 16,1 0 20-16,0-1-21 0,-1 3 12 0,0 0-1 15,0 0 14-15,0 0 13 0,-4-3 8 0,2 4-21 16,1 1 7-16,-1 1 9 0,0 1-8 15,1 1 17-15,-2 1 6 0,1-1-2 0,0 11-5 16,-1-3 3-16,1-1-3 0,1-2 1 16,1-10-12-16,0 14 7 0,0 0-11 0,0 1 3 15,0 0-8-15,9 13 7 0,-4-18-11 0,0-2 3 16,5 1 1-16,0 1-6 0,4-4-6 0,-1 0 1 16,6-3 2-16,-7-1-7 0,3-2 7 15,6 2-13-15,-11-2-9 0,3 0 15 0,4 0-12 16,17-12 4-16,-16 7-2 0,-3-1-9 15,1-2-4-15,-1-2-32 0,1-1 13 0,-4 0 4 16,0 2-8-16,0-3 12 0,-1-1-18 0,-2-3 1 16,2 5 11-16,-6-7 24 0,1 3-23 0,-1 0-3 15,-3 3 7-15,2 3 13 0,-3-1 3 16,-1 4 3-16,0 6-10 0,0 0-10 0,0-7 4 16,0 7-14-16,-11-11 19 0,7 11 10 15,-8 7 7-15,0 0 17 0,3 2-2 0,0 4 18 16,-1 4-14-16,1-2-4 0,0 3 9 0,3-1 3 15,-2 1 5-15,5-3-16 0,1 2 6 0,2-10-7 16,0 1-3-16,10 15 4 0,1-8-2 16,2-8-27-16,0-1-14 0,2-1-31 15,2-2 5-15,1-1-110 0,-8-2-32 0,4 0-30 16,4 0 20-16,16-11-234 0,-17 7-51 0,-5-1 11 16,4 1 64-16,1-1 9 0,-1 1 36 15,3 1 15-15,0 0 29 0,2 0 39 0,4 0-8 16</inkml:trace>
  <inkml:trace contextRef="#ctx0" brushRef="#br0" timeOffset="-53406.17">23093 8116 831 0,'-1'-4'328'0,"2"2"-58"0,0-1-14 16,0 3 5-16,-1 3-5 0,1 1-22 0,0 1-27 15,4 12 54-15,-2 6-9 0,0 1-10 0,4 4-17 16,-4 4-3-16,2-6-12 0,0 3-21 15,1 0-11-15,0 0-9 0,-1-1-26 0,2 1-6 16,-3 1-27-16,1-2 2 0,-1-2-6 0,-1-3-28 16,2 0-14-16,-2-6-44 0,-1-5-26 15,-2-12-42-15,0 8 6 0,0-2-142 0,0-6-75 16,8 8 23-16,-6-11-303 0,-2 1 48 16,3-2 33-16,-1-2-3 0,-1-1 31 0,-1 0 30 15,0 0 63-15,0-1 28 0,0-4-22 0,-14-15 78 16</inkml:trace>
  <inkml:trace contextRef="#ctx0" brushRef="#br0" timeOffset="-53162.78">22984 8422 933 0,'-4'0'383'0,"1"-1"-17"0,-1 1-8 15,1 0-44-15,0 0-17 0,1-1-11 16,-2 0-49-16,3 0-7 0,2 0-36 0,4-1-25 15,0 1-8-15,14-2-20 0,6-1-6 0,2 2-30 16,3-1-29-16,4 0-46 0,1 0-13 0,0 2-1 16,-2-1-88-16,0 1-10 0,1-1-36 15,-3-2-13-15,-2 3-42 0,-3-3-23 0,-4 1 16 16,-3 3-149-16,-6-2-72 0,-4-1-27 16,-1 1 38-16,-6 0 43 0,2 1 11 0,-2-1 37 15,-1 0 10-15,-1 2-21 0</inkml:trace>
  <inkml:trace contextRef="#ctx0" brushRef="#br0" timeOffset="-52831.67">23413 8336 296 0,'-4'-3'329'0,"0"-1"-58"0,1 3-14 16,2-1-10-16,-2 1-34 0,1-2-11 15,0 4 1-15,0-1 5 0,2 4 3 0,0 1-26 16,1 0 30-16,2 13-7 0,2 0 2 0,2-1-10 16,0 3-15-16,2-1-1 0,-1 3-7 15,-1-2-9-15,2-1-20 0,-1-1-15 0,1 0-2 16,-3-2-17-16,2-2-12 0,-3-4-11 0,-1-2-10 15,-2-1 1-15,1-2-5 0,-1-1 3 16,0-2 9-16,-1 0-5 0,-1-2-14 0,0 0-14 16,-1-1 0-16,0-1-2 0,-1-1-10 15,0 0-13-15,0-4-5 0,-5-7-19 0,1-2-21 16,1-1 1-16,2 0-21 0,0 0-3 16,2-1-1-16,1 10 0 0,0-3-7 0,0-3-1 15,16-15-10-15,-8 15-13 0,1 3-4 0,2 1 7 16,1 1-27-16,-2 1-31 0,5 1-12 0,-6 1-24 15,2 3-9-15,-1 1-31 0,0 2-35 16,-10 0 20-16,12 0-218 0,2 0-30 0,1 0 34 16,16 16 31-16,-13-10-5 0,0 3 26 15,-1-1 72-15,1-1 16 0,-1 3 31 0</inkml:trace>
  <inkml:trace contextRef="#ctx0" brushRef="#br0" timeOffset="-51943.7">23903 8471 819 0,'0'-3'331'0,"-2"-4"-43"0,1 2-17 0,-2-1-37 16,1-1 14-16,-3-7-25 0,-4 4-22 0,0-3-32 16,-3 2-14-16,4 4-12 0,-4 0-4 15,2 2-13-15,0 3-14 0,-1 1-13 0,1 1-6 16,1 0 25-16,-17 13 4 0,9-4-1 0,2 6-19 15,2-1 6-15,1 1-9 0,1 2 4 16,2 0 1-16,4 2-15 0,1-3-9 0,3-1-1 16,1-15-7-16,0 10-13 0,12 13 9 15,-2-10-16-15,0-5 7 0,0-3-20 0,1-1-9 16,0-4-26-16,0 0-7 0,-11 0-33 0,15 0-1 16,1 0 4-16,16-15-48 0,-17 7-19 15,-1 0-3-15,-1 0 12 0,-2-5-20 0,1-2 2 16,-4 1 2-16,-1 0 10 0,-3 0 20 0,0 2-6 15,0 4 18-15,-2 1 5 0,-2-2 9 16,0 4 11-16,0 5-8 0,0 0 12 0,0 0 48 16,0 0-8-16,-10-8 22 0,7 11 9 0,0-1 2 15,-2 4 17-15,4-3-5 0,-1 4 17 0,-3 5 5 16,2 2-9-16,2-4 27 0,1-10-19 16,0 9-2-16,0 3-7 0,14 10-2 0,-5-8-10 15,2-5 3-15,-1-3-11 0,2 0 1 16,1-3-10-16,-2-2-1 0,-11-1-11 0,9 0-5 15,4 0-25-15,14-15-9 0,-14 8 2 0,2-1-68 16,-2-3 5-16,0 0-3 0,-4-4-27 16,-1 0 3-16,-2-2 3 0,3 2 3 0,-5-3 1 15,-3 5 13-15,0 3 6 0,-1 1-1 0,1 3 11 16,-1 6 24-16,0 0-2 0,0-7 5 16,0 7 32-16,0 0-8 0,0 0 32 0,-13-7 3 15,11 9 27-15,0 1-13 0,0 1 20 0,0 0-4 16,1 3 2-16,-1 0 0 0,2 0-4 15,-2 9 35-15,1-3 4 0,1-1-27 0,0-12 26 16,0 13-22-16,0 1 26 0,10 12-20 0,-7-17-2 16,1-1 5-16,-1-1-2 0,-1-2-1 0,0 0 0 15,0-2-1-15,-1 1 2 0,0-1 5 16,0-2-15-16,0 0 5 0,-1 0-22 16,1-2 5-16,-1-1-6 0,-1-1-6 0,0-1-20 15,0-1 7-15,-1 0-6 0,1-2-5 0,-4-10-20 16,2 0-21-16,1-1 14 0,2 4-10 0,0 14 2 15,0-12 0-15,0 2-14 0,0-1 16 16,12-11-4-16,-6 14-12 0,0-5 24 0,1 8-1 16,3 2 11-16,-3 0 7 0,1 1-17 15,-8 2 3-15,8 0 9 0,-2 0-22 0,15 16 29 16,-8-5 7-16,-1 3 3 0,0 2 8 0,0-2 2 16,-3 4 6-16,1-3 9 0,-1 2-19 0,1 0 2 15,-2-2 10-15,-3-1-14 0,2 0 1 0,-3 0 6 16,0-6-2-16,-1-1-44 0,-2-2-14 15,1-1 5-15,1 1-87 0,-1-2-40 16,-1-3-53-16,-1 0-31 0,0 0 24 0,0 0-282 16,0 0 36-16,0 0 35 0,0 0 41 0,25-15 36 15,-13 6 4-15,1 0 17 0,1 1 39 16,0-1-4-16,6 1 6 0</inkml:trace>
  <inkml:trace contextRef="#ctx0" brushRef="#br0" timeOffset="-51544.78">24598 8406 339 0,'7'-9'432'0,"-2"-4"-28"0,-1 3-73 16,1 4-23-16,-6-1-40 0,1 7 14 0,0 0-38 15,0-7-28-15,0 7-39 0,0-7 9 0,0 7-20 16,0 0-19-16,-11-5-26 0,4 7-24 16,-5 5-7-16,2-3-20 0,-5 5 2 0,2-2-9 15,-1 3-12-15,11-3-5 0,-4 0-14 16,3-3-26-16,-1 2 14 0,2-1-15 0,0-2 2 15,2 1 0-15,-1-1-23 0,2-3-4 16,0 0 1-16,0 0 37 0,0 5-9 0,0-5-5 16,16 11 27-16,-11-7-36 0,8 2-17 0,-1-1 38 15,-2-2-24-15,4 4-8 0,1 0 18 0,-1 0-5 16,-1-2 17-16,-3 0-27 0,-1-1 16 0,-2 1-15 16,-2-2 6-16,-2 2 19 0,1 0-3 15,-2-1 9-15,-1 1-13 0,1 0 15 0,-2-5-1 16,0 0-1-16,-10 19 14 0,0-8-6 15,-1-1 3-15,1-1-4 0,-6-2-1 0,-1 0-2 16,0-2 13-16,-2 0-33 0,-1 1 0 0,0-3-13 16,0 0-40-16,-1 1-5 0,0 0-37 15,12-4-35-15,-5 0-53 0,1 0 19 0,2 0-205 16,-7-11-113-16,12 9 77 0,4-1 2 16,1-2 46-16,1 1 18 0,2 0 22 0,-1 0 17 15,4 0 11-15</inkml:trace>
  <inkml:trace contextRef="#ctx0" brushRef="#br0" timeOffset="-51057.87">24810 8450 921 0,'3'-9'311'15,"2"-6"-25"-15,-4 6 8 0,0-1-20 0,-1 10-20 16,0-7-27-16,0 0-27 0,0 7 1 0,0-8-31 15,-14-1-17-15,10 6-16 0,-2 3-6 0,-1 0-10 16,-10 8 6-16,2 1-16 0,-2 3-16 0,5 0-13 16,-2 3 19-16,1-1-6 0,2 4-16 15,5-1-1-15,1-2 18 0,2-3-25 0,3-1-3 16,-1-1 4-16,1-10-13 0,0 8-11 16,0-2-3-16,12 6-5 0,-9-8-2 0,3-2-1 15,0 1-1-15,8 2-19 0,-2-5-12 0,-12 0-47 16,9 0 17-16,3 0 3 0,12-15-49 15,-9 6 16-15,-4-2-40 0,1 0 8 0,-2-1-1 16,-1 3 22-16,-2-5 5 0,-4 7 23 16,1-1-24-16,0 1 18 0,-2 0 1 0,1 4 2 15,-2 0 6-15,1-1 6 0,-2 2 20 0,0 0 24 16,0 2-11-16,0 0-10 0,-2 0 2 16,1 2 0-16,0 0-1 0,0 3 72 0,-1 0 13 15,0 0-18-15,2 2 12 0,-3 0 2 0,3 0 3 16,0 3-19-16,0 2-11 0,0 3-8 15,16 13 9-15,-7-15-13 0,3-2-6 0,-1-1-33 16,0-5-12-16,5 1 2 0,-5-3-110 0,2-2-44 16,-1-1-52-16,-2 0 20 0,2 0-236 15,2 0-41-15,11-11 42 0,-16 6 46 0,-1 1-6 16,-1 0 46-16,6-5 0 0,-1 1 40 0,-3 1 1 16,4-1 36-16</inkml:trace>
  <inkml:trace contextRef="#ctx0" brushRef="#br0" timeOffset="-50756.23">25238 8431 584 0,'4'-4'404'0,"-2"-2"-35"0,0 2-29 16,-1-1-43-16,-1 0-16 0,1 1 4 0,-2 1-65 16,1-1-4-16,-1 1-18 0,-1 0-11 15,-3 1-30-15,0 0-16 0,-1 1-13 0,0 2 4 16,-1 1-24-16,-12 5-1 0,2-2-9 0,0 5 4 15,1 1 0-15,2 1-4 0,-1 5-3 0,4-2-8 16,1 2-9-16,2 0 2 0,3 0-14 16,5-7-5-16,0 2-8 0,14 13-1 0,-2-11-23 15,4-5-44-15,1 0-21 0,6-1 2 16,1-2-76-16,1-1-21 0,-2-4-25 0,0 1-15 16,-2-2-29-16,-10 0-26 0,3 0-7 0,2 0 21 15,14-11-208-15,-21 5-23 0,0 2 35 16,-3-1 38-16,-2 0 16 0,-2-1 23 0,0 0 23 15,-2 1 13-15,2-2 4 0</inkml:trace>
  <inkml:trace contextRef="#ctx0" brushRef="#br0" timeOffset="-50468.37">25350 8240 537 0,'-2'-4'346'0,"1"0"-49"0,0 3-42 15,2-4-15-15,-1 3 8 0,-2-1-44 0,1 1-16 16,0 2 22-16,1 0-29 0,0 2-21 0,0 2 34 16,0 2 7-16,0-1-22 0,-1 13-9 15,1-10 3-15,0 8-20 0,0 4 2 0,15 29-17 16,-11-25-1-16,1 3-11 0,-2-1-22 16,1 0-4-16,0-4-14 0,-1 0-19 0,1-5 2 15,1 0-34-15,0-2-31 0,-4-6-24 0,1 1 1 16,-2-2-96-16,1-6-56 0,-1-2-62 15,0 0 25-15,-4 2 18 0,4-4-346 16,-3 0 37-16,3-1 84 0,-2-1 15 0,4-2 47 16,-4 1 9-16,1-2 59 0,-1 2-10 0,-4-9 23 15</inkml:trace>
  <inkml:trace contextRef="#ctx0" brushRef="#br0" timeOffset="-50124.31">25322 8449 945 0,'2'-2'364'0,"-1"1"-50"0,1 1 11 16,2-2-30-16,0 2-32 0,1-1 1 0,2 1-48 16,-1-1-10-16,12-2-28 0,0-4-18 0,0 3-20 15,1 0-7-15,-3-1-25 0,4-1-3 16,-2 0-20-16,-2 2-6 0,1-3-3 0,-3 3-15 16,-3 0-1-16,0 1 5 0,-3 1-17 0,-2 0-4 15,0 2-21-15,-2-3 4 0,1 3-5 16,-5 0 9-16,0 0 1 0,0 0-6 0,11 12-10 15,-5 3 13-15,-4-3 3 0,2 3 7 0,-2 2-6 16,1-1 18-16,-1 4-9 0,-2-3 1 16,0-4 5-16,1-2-6 0,0-1-13 0,1-1 10 15,-1-1-18-15,0-1 16 0,1-2-19 0,-1 1-5 16,2-1-16-16,0-1-42 0,8 6-24 16,-1-5 7-16,-1 0-123 0,-1-5-45 15,2 1-53-15,-2-1 27 0,-8 0-244 0,8 0 40 16,-2 0 27-16,1 0 33 0,-7 0 18 0,15-15 47 15,-12 11-7-15,5-7 57 0,-4 1-4 0,2-4 3 16</inkml:trace>
  <inkml:trace contextRef="#ctx0" brushRef="#br0" timeOffset="-49955.54">25731 8240 443 0,'-5'-6'391'0,"0"3"-83"0,0-2-32 0,0 2-41 15,0 1-23-15,1 1-13 0,-1 1-52 0,0 0-35 16,0 3-25-16,0-2-64 0,5-1-61 0,0 0 5 16,-15 7-244-16,9-5-85 0,3 1 17 15,0 1 15-15,3 1 34 0,2-3-11 0</inkml:trace>
  <inkml:trace contextRef="#ctx0" brushRef="#br0" timeOffset="-49598.12">25887 8341 261 0,'3'3'431'16,"-1"-2"-44"-16,-1 3-16 0,1 1-42 15,-2-2-43-15,0 3 8 0,0 0-26 0,0 1-25 16,-1 0 8-16,1-7-22 0,0 12-16 0,0 3-7 16,0 2-31-16,0-3-14 0,12 15-13 0,-5-16-6 15,2 1-15-15,-2-3-8 0,5-3-15 0,-2-1-5 16,-2-2-2-16,10-2-12 0,-1 2-21 15,1-1-4-15,3-4-4 0,-6 0 0 0,-6 0-15 16,5 0-1-16,1 0-4 0,17-12-14 16,-17 3-3-16,-3 1-9 0,1-3-3 0,-2 1-6 15,-4-3-3-15,0 0-5 0,-3 2 8 16,-4-3-1-16,0 14-9 0,0-11-1 0,-17-10 17 0,2 9-11 16,-2 2 0-16,-8 1-16 0,1-1-16 15,-3 5-2-15,1-2-33 0,3 4 7 16,-2-1-88-16,3 4-48 0,3-3-28 0,2 3 22 15,5-2-163-15,0 1-125 0,6-1 27 0,0 0 25 16,3 1 30-16,1 1 9 0,1-1 67 16,1 1 18-16,0 0 9 0,15-2 24 0</inkml:trace>
  <inkml:trace contextRef="#ctx0" brushRef="#br0" timeOffset="-49200.6">26154 8388 897 0,'9'8'330'0,"-2"2"15"16,-3-3-24-16,1 0-42 0,-3 0-10 0,3-2 16 15,-2-1-22-15,-1 2-34 0,-2-2-12 16,1 1-19-16,0-3 2 0,-1 2-11 16,0-4-1-16,0 0-12 0,0 0-11 0,0 0-15 15,0 0-9-15,-12 13-9 0,10-13-9 16,-2-2 3-16,2 2-10 0,-1-4-13 16,1 1-17-16,-1-2 0 0,1 2-6 0,0-4 0 0,2 0-16 15,2-8-13-15,-2 5-16 0,14-14-3 16,-2 10 9-16,-1 1-11 0,3-1 3 15,0 5 5-15,3 2-22 0,-1 0-1 0,0 1-15 16,-2 6 26-16,-1 0-18 0,-5 0-8 0,2 0-3 16,13 13 21-16,-14 1-3 0,3 0-1 15,-5 3-4-15,-3 0 12 0,0-1-18 0,0-1 9 16,-3-1-9-16,0-1 14 0,1 5-6 16,-2-11 8-16,0 0-27 0,0 2 24 0,0-2-18 15,0 0-22-15,0-7-19 0,0 6-20 16,0-6-21-16,0 8-23 0,0-8-26 0,0 0 13 15,0 7-76-15,0-7-52 0,0 0-31 16,0 0-49-16,0 0 30 0,0 0-225 0,0 0 16 16,0 11 35-16,0-13 53 0,0 2 34 0,-2-2 39 15,0 0-9-15,0-1 57 0,0 0 9 0,1 1 12 16</inkml:trace>
  <inkml:trace contextRef="#ctx0" brushRef="#br0" timeOffset="-46741.36">27243 8368 621 0,'0'0'200'0,"0"-14"16"0,0 14-21 16,0 0-7-16,-23-27-26 0,20 22 2 0,1 1 1 15,-2-1-28-15,1 2 11 0,2-1-9 16,-2-1-17-16,0 2 10 0,-2-1-38 0,0 3-14 15,0-2-2-15,-2 2 3 0,7 1-10 16,-12 0 7-16,-17 10 31 0,13-2-17 0,0 3 6 16,4-2-16-16,-2 4 10 0,1 2-3 0,1 1-9 15,3-2 7-15,2 1-15 0,3 2-7 16,0-5-7-16,4-5 12 0,0 3 9 0,0 0 3 16,18 13-12-16,-8-13-10 0,0-4-17 15,4-1 14-15,3-1-13 0,-1-2 0 0,0-1-20 16,-6-1 29-16,6 0-25 0,0 0 5 0,20-16-4 15,-20 7-28-15,0-2 10 0,0 0-6 16,-3-3-1-16,0 0-2 0,-4-1 0 0,-1 0-12 0,-2-2 11 16,0 3 0-16,-4 1-43 0,1 4 0 15,-3 9 5-15,0-9 5 0,0 2-6 0,-17-8-7 16,6 4 20-16,-2 4-28 0,-2 1-2 16,0 1-1-16,0 5 1 0,-4-3-9 0,13 3-12 15,-3 0-21-15,-1 0-15 0,0 0-34 0,-5 10-43 16,12-8 18-16,0 1-200 0,3-1-46 15,1-1 19-15,2 2 30 0,0-1 19 0,12 4 57 16,2-1-35-16,2-2 49 0</inkml:trace>
  <inkml:trace contextRef="#ctx0" brushRef="#br0" timeOffset="-46316.43">27439 8470 665 0,'-5'12'375'0,"2"-4"-31"16,0-3-61-16,-1 2-22 0,2-1-22 0,0-3-16 16,2 0-26-16,-2 1-6 0,2-1-35 15,0 2-4-15,0-5-17 0,0 0-15 0,0 0-13 16,0 0-9-16,15 3-8 0,-11-4-7 0,2-1 9 16,7-6-25-16,0 1 3 0,1-3-9 0,0 0-33 15,-3-1-12-15,1-1-6 0,1-3 24 16,-3 3-37-16,0-3 14 0,-4 2-13 0,0-1-2 15,-1 1 22-15,-1 3-27 0,-3 0 6 16,0 2 11-16,-1 2 5 0,0 6-13 0,0 0 13 16,0 0-34-16,0-5 44 0,0 5-21 0,-11-10-6 15,7 10 17-15,1 3-15 0,0 1 13 16,0-3 2-16,1 3-1 0,-1 1 22 0,3-1-3 16,-1 3-3-16,2 1 0 0,3 7-1 15,-4-8 20-15,12 15-21 0,-3-7-3 0,3-3-2 16,0 2 20-16,0-2-22 0,3 0-2 0,-2 0 11 15,2-5-28-15,-2 0 0 0,1 0-10 0,-3 0-79 16,1-5-39-16,-4 0-54 0,-8-2-41 16,7 0 20-16,-1 0-278 0,1 0 26 0,-7 0 49 15,17-12 45-15,-13 9 6 0,0 0 13 16,-2 1 39-16,3-2 25 0,-2 1-23 0</inkml:trace>
  <inkml:trace contextRef="#ctx0" brushRef="#br0" timeOffset="-43364.85">28666 8424 468 0,'0'0'244'0,"0"0"-32"0,15 0-17 16,-15 0-18-16,0 0-3 0,0 0 9 0,27 12-36 16,-22-12-11-16,-3-1-9 0,2-1-18 15,-3 1-4-15,3 0-16 0,-2-1-2 0,0 0 6 16,1 1-21-16,-3-1 12 0,3 2-17 0,-1-3-13 16,0 2 19-16,0-1-25 0,-1 1-7 15,0-1 15-15,0 0-21 0,1 1 5 0,-1-1-5 16,0 2 14-16,-1-3-21 0,1 2 10 15,0 0-15-15,-1-1-12 0,0 1 4 0,1-1 8 16,-1 2-6-16,0 0-12 0,0 0-4 16,0 0-3-16,0 0 19 0,0 0 1 0,0 0 0 15,0 0-3-15,0 0-9 0,0 0 7 0,0 0-3 16,0 0-3-16,0 0-1 0,8-7-8 0,-7 6-1 16,1 1 1-16,-2-2 9 0,-1 2-22 15,1 0 17-15,3-1 16 0,-2 2-21 0,-2-2-5 16,1 0 26-16,-2 1-30 0,2 0 14 15,0 0-4-15,0 0 12 0,0 0-8 16,0 0-4-16,0-2-3 0,-1 2 17 0,0 0 0 16,1 0 3-16,-1-1-24 0,1 1 12 0,0-1-3 15,0 1 0-15,0 0 8 0,0-1-14 0,0 1 1 16,-2 0 6-16,2-2 7 0,2 2-4 0,-4-3-17 16,2 3 20-16,-2 0 1 0,4 0-10 15,-4-2-2-15,3 2 12 0,-2 0-13 0,1-2 21 16,0 2-23-16,0 0-1 0,-1 0 14 0,0-1 9 15,0 1-30-15,1 0 16 0,-2 0-4 16,3-2 22-16,-2 4-13 0,1-2-3 0,0-2-9 16,0 2 0-16,1 0-1 0,-1 0 22 15,0 0-22-15,-1-1 22 0,1 2-20 0,0-2 4 16,0 2-5-16,0-1 18 0,-1 0-4 0,1 0-10 16,1 0-4-16,-1-1 10 0,0 1-10 15,-1-1 4-15,0 1 10 0,1 0-20 0,-1 0 15 16,0-1-5-16,1 1-12 0,0 0 6 0,-2-2 0 15,2 2 10-15,0 0 10 0,0 0-12 16,-1-1 4-16,2 1-2 0,-1 0-11 0,-1 0 18 16,1 0-13-16,-1-1 17 0,1 1-5 0,-1 0-5 15,1 0 6-15,-1-1-18 0,1 2-1 16,1-2 11-16,-1 1-3 0,0 0 7 0,1 0 17 16,-2 0-25-16,1-2 6 0,-1 2-4 0,0 0-4 15,1-1 0-15,-2-1 9 0,2 2-5 16,0 0-8-16,-1 0 15 0,0 0-20 0,1-1 19 15,0 2-4-15,-3-2 13 0,3 0 6 0,0 1-21 16,0 0-7-16,0-1 21 0,2 1-4 16,-1-1-22-16,-1 1 22 0,0-2 6 0,-1 1 4 15,-1 1-8-15,0-2-12 0,2 2 12 16,0-2-5-16,-1 2-19 0,0-2 28 0,0 1-4 16,0-1-19-16,0 1 15 0,1 0 3 0,-3-2 1 15,1 2-9-15,0 0 6 0,-1-2 5 16,2 0-5-16,-3 1-16 0,-6-7 25 0,1 4-10 15,2 2 6-15,1 0-18 0,-3-1 9 0,-4-1 4 16,3 0-4-16,-1 2-8 0,2 2 10 0,1 1 4 16,-2 0 1-16,10 0-30 0,-12 0 23 15,-16 14-2-15,10-5 36 0,2 2-24 0,-2 3 10 16,2 3 11-16,0 2-32 0,4 0 39 16,1-1 6-16,0 3-28 0,1-3-1 0,5-2 2 15,1 1 13-15,4-9 3 0,0 4-37 0,15 14 4 16,-10-16 20-16,5 1-8 0,0-5-1 15,3-1 28-15,1 4-3 0,0-7-35 0,-1-1-3 16,-4-1 2-16,3 0-21 0,4 0 14 16,15-12-5-16,-17 7-14 0,1-3-13 0,-2 1 10 15,-1-2-14-15,-3 4 0 0,1-8 8 0,0 2-13 16,-2-4 29-16,-2 3-9 0,2-2 10 0,-1-1-15 16,-3 0 1-16,-2 5-1 0,0 1 9 15,-2 2 3-15,1 0 12 0,-1 4-9 0,1-3 5 16,-1 2 5-16,0 4-7 0,0 0 7 15,0 0 27-15,0 0-21 0,0 0-5 0,-6-7 20 16,4 10 16-16,0 1-16 0,0 3 23 0,-1-4-3 16,2 5-5-16,1 0 3 0,0 1-2 15,0 0-2-15,11 18 35 0,-5-13-3 0,3-2-25 16,3 3 19-16,-1-6-17 0,5 0-12 16,-2 0-8-16,-1-4 0 0,3 0 12 0,-3-3-4 15,0 0-6-15,-4 0-2 0,-9-2-2 0,8 0-4 16,0 0-2-16,-1 0-2 0,-7 0 0 15,17-11-46-15,-11 8-4 0,-1-1 17 0,3-7-16 16,-1 0 4-16,2-2-4 0,-1-4 0 0,-8 17 11 16,0-14 4-16,0 1-18 0,0 1 15 0,0 2-12 15,0 1 26-15,0 2-6 0,0 0 7 16,0 7 4-16,0-8-20 0,0 8 19 0,0 0-2 16,0 0 19-16,8-9 24 0,-10 12-9 15,0 1-2-15,1 3 20 0,-4 8 7 0,3-4 8 16,1 1 1-16,0-2 4 0,1 0 6 0,0-10-13 15,0 12-3-15,0 2-1 0,18 11 5 16,-13-16-9-16,2-3 11 0,3 4-10 0,0-5-6 16,1-2-9-16,-3 0-14 0,2-3 7 0,0 0-8 15,0 0-9-15,1 0-14 0,18-14-12 16,-14 4-22-16,-1 2 4 0,-1-5 5 0,-3 0 2 16,3 1-5-16,-4-1-2 0,-1 0-23 15,-2 0 6-15,-2 2 4 0,-1 1 0 0,1 3 17 16,-4 1-13-16,0 2 24 0,0 4 3 15,0 0-6-15,0 0 24 0,0-8-9 0,0 8 3 0,0 0 9 16,-11-4-7-16,8 4-1 0,-1 3 1 16,-2 10 47-16,1 0-26 0,-2 1 25 0,2-3-3 15,3 0 10-15,-1 4 3 0,3-1 13 0,0-7-23 16,0 4 10-16,12 12-10 0,-3-8 10 16,0-3-7-16,3-3-5 0,2-1-20 0,2-2 6 15,2 2 2-15,3-8-22 0,-12 0 7 16,4 0-1-16,4 0-48 0,19-14-10 0,-16 5 4 15,-3-4-59-15,0 1 8 0,-2-3-25 0,1 1-9 16,-5-5-17-16,3-1-14 0,-3 1-6 16,-1 0-1-16,-1-4-7 0,-1 2 10 0,-2 0 25 15,-2 2 16-15,-3-2 2 0,3 4 12 0,-4 2 39 16,0 15 16-16,0-11 20 0,0-1 2 16,-11-9 24-16,9 13 25 0,-2 3 12 0,-1 0 22 15,1 1-10-15,0 1 8 0,1 0-2 0,-1-1 24 16,3 3-8-16,-1 1 22 0,-1 0-2 15,0 4-11-15,0-1 58 0,2 3-6 0,0 10 6 16,-1 3-17-16,2-9 18 0,0 7-4 16,0 5 4-16,0 1 3 0,13 27-17 0,-7-24-4 15,2-1-12-15,-1-1-5 0,1 0-23 0,1-4-16 16,1-1 12-16,-3-2-11 0,3-3-24 16,-7-4-45-16,3-4-55 0,-1-1 4 0,-3-2-103 15,2-3-47-15,-4 0-87 0,0 0 30 16,0 0-235-16,13-14 31 0,-5 1 46 0,-3-3 34 15,-4 1 22-15,1-2-11 0,-2 5 25 0,0 2 22 16,0 0 56-16,0 1 35 0</inkml:trace>
  <inkml:trace contextRef="#ctx0" brushRef="#br0" timeOffset="-43154.44">29338 8376 406 0,'-3'0'428'0,"1"2"-85"0,-2-2-6 16,2 0-49-16,0 0-6 0,2 3-24 0,2-3-32 15,0 0-8-15,5 0-31 0,13 2-27 16,3-1-19-16,-13-1-14 0,11 0-13 0,7 0-11 16,3 0-45-16,1 0-40 0,0 0-55 0,0 0-16 15,-1 0-28-15,30-13-41 0,-36 7-32 16,-2-1 15-16,-5 0-87 0,-1-2-34 0,-1-1-20 16,-4 0-32-16,-3-1-22 0,0 1 32 15,-5 2-20-15,1-2 37 0,-5-1 0 0</inkml:trace>
  <inkml:trace contextRef="#ctx0" brushRef="#br0" timeOffset="-42085.09">29768 8221 616 0,'-14'-10'210'16,"5"5"4"-16,1 1-10 0,0 1-20 0,-1 1-8 16,2 1-4-16,1 0-4 0,0 1-8 0,6 0 13 15,0 0 12-15,-6 0-15 0,-7 16-20 16,9-3-15-16,-3-1-15 0,4 5-13 0,1-5 58 16,2 9 13-16,-4-3-28 0,4-7 0 15,0 2-12-15,0 6-1 0,0-1-15 16,0 5 2-16,16 17-20 0,-12-22-4 0,1-1 4 15,5-1-20-15,-2-1-18 0,-3-3 6 0,1-4-9 16,-4-2-11-16,0 0-6 0,-1-1 2 0,1-2 5 16,-1 0-11-16,1 0 1 0,-1-1-18 0,1-1 13 15,-2-1-8-15,2 0-8 0,-4 0 1 16,4-3-4-16,-4 1-1 0,4-1-19 0,0-1 18 16,-2-1-20-16,0-2-17 0,6-8 1 15,0 1-1-15,-1 3-13 0,1-3 16 0,1 2-5 16,4 1-5-16,0-2-4 0,-1 4 1 0,0 2 0 15,-2 5 7-15,0-2 11 0,-1 3-13 0,0 0-1 16,-2 1 15-16,-5 0-5 0,0 0 2 16,0 0-3-16,17 9 14 0,-14-3-24 0,6 5 26 15,-3 4 2-15,-4 2 4 0,2-2 2 16,-3-3 13-16,1 0 13 0,1-1-27 0,-3-1 11 16,2-2 7-16,-1 1 1 0,1-4 2 0,-1 3 7 15,4 6 2-15,-1-4 0 0,1-2-3 16,3-4-10-16,-1-1 6 0,-2-1-12 0,4-1 3 15,9 3-8-15,-1-4 9 0,-7 0 0 0,3 0-11 16,18-13 5-16,-12 4-2 0,-1 1-10 16,0-3-2-16,-1-2-3 0,-3-1 5 0,2-1-18 15,0 0 3-15,-5 0-8 0,1-1 13 0,-1-1-14 16,-1 3 4-16,-3-1 5 0,-4 4-5 16,-1 1 0-16,0 2 1 0,-2 8 12 0,0-7-13 15,0 7-2-15,0-7 2 0,-13-3 4 0,8 9 0 16,0 1-2-16,-1 0 10 0,-10 8-4 15,-2 0 3-15,2 3 11 0,3 4-2 0,-1-1-5 16,1 2 29-16,2 3-23 0,0-2 25 16,6 0-13-16,-2-1 5 0,5 2 3 0,0-4 2 15,2-4-3-15,0-10-7 0,0 8-7 0,0 0 5 16,18 8 12-16,-2-10-19 0,1-1-6 16,1-1-6-16,3-3-29 0,-12-1-10 0,6 0-36 15,5 0 8-15,20-11-48 0,-21 3-16 16,0-2-3-16,0-1-17 0,-3-3-7 0,-1 0 0 15,4-5-9-15,-6 2 1 0,1 0 6 0,-3-1 30 16,-4 2 16-16,2-1-10 0,-5 5 23 16,1 2 18-16,-3 1 26 0,0 3 7 0,0 0 21 15,-2 1 8-15,0 5 19 0,0 0-6 0,0 0 29 16,0 0 14-16,0 0 23 0,0 0-5 16,-2-11 18-16,2 14 0 0,-2 2 8 15,0 0 19-15,-3 10 3 0,1 0-9 0,2 0 34 16,2 0 20-16,-2 3-24 0,1-4 12 0,1-6-6 15,0 4-5-15,0-1-18 0,0-1 0 0,0 0-1 16,0 0-15-16,11 6-5 0,-10-10-7 0,1-1-3 16,-2 1-13-16,2-3 8 0,-2 1 0 15,2-2-7-15,-2 1-5 0,0-2 4 0,0 1-6 16,0-5-23-16,0 2 18 0,0-2-3 16,0 0-10-16,-2 0-10 0,2-3-1 0,0 2-12 15,0-4 5-15,2 2 2 0,-2-3-9 0,0-3-4 16,0-3-17-16,10-13 11 0,-2 15 2 15,-5 3 1-15,3 3 3 0,-2 0-15 0,1 1-6 16,2 2 0-16,0 1 14 0,8-3 7 0,-1 3-7 16,1 1-6-16,-1 1 10 0,-14 1-15 0,11 0 5 15,-2 0 8-15,16 14-1 0,-13-6-4 16,1 2 7-16,-4-2 1 0,2 6-6 0,-7-6-5 16,1 2 17-16,-3-2-5 0,0-1 3 0,0-1-3 15,-2 0-9-15,0 0-24 0,0-6-33 16,0 0-27-16,0 0 10 0,0 7-120 0,0-7-32 15,0 0-42-15,0 5 28 0,0-5-289 16,0 0 53-16,-4 7 23 0,6-7 63 0,0-3 37 16,3-1 13-16,0 1-3 0,4-8 6 15,-1-2 80-15,1-4-28 0</inkml:trace>
  <inkml:trace contextRef="#ctx0" brushRef="#br0" timeOffset="-41830.33">30743 8194 353 0,'2'-9'435'0,"0"1"-90"0,1 3-21 0,1 1-70 16,-4 1-31-16,4 1 9 0,-2 2-27 16,-1 2 69-16,-1 3-19 0,4 1-2 0,1 14-11 15,0 0-8-15,-1 4-25 0,0 5-3 0,1 0-1 16,-1 1-25-16,1 0-8 0,-1 0-32 16,1 3 6-16,-1-6-25 0,0-2-19 0,3-1-2 15,-5-2 4-15,4-3-12 0,2-1-41 16,-4-3-12-16,1-4-49 0,1 2-18 0,0-7-65 15,1-4 9-15,3 1-133 0,-10-3-61 0,0 0 24 16,7 0-271-16,-7 0 41 0,12-11 37 16,-10 6 23-16,-2 0 31 0,0-3 35 0,0 1 0 15,0-1 44-15,-12-16-13 0,3 7 3 16</inkml:trace>
  <inkml:trace contextRef="#ctx0" brushRef="#br0" timeOffset="-41478.16">30714 8403 823 0,'-3'-1'362'0,"1"1"-39"0,-3 0 6 0,3-2-45 16,0 2-7-16,0 0-10 0,2 0-38 0,0 2-19 15,2-4-12-15,0 2-25 0,3 2-19 16,2-2-14-16,-3 0-13 0,3 0-10 16,1 0-15-16,4 0-24 0,3 0-16 0,2 0 13 15,5 0-19-15,-2 0-2 0,23-10 18 0,-23 6-24 16,0 2-5-16,-1 0-5 0,-4 1 2 15,1-1-15-15,-5-1 2 0,-2 3 8 0,-9 0-2 16,9 0-20-16,-9 0-6 0,7 0-5 0,-7 0 24 16,17 10-20-16,-9 1-11 0,-2 1 19 15,3 3 0-15,-5-1 7 0,1 2 24 0,2-1-25 16,-5 1-5-16,1-3 15 0,-1 2 6 0,2-2-18 16,-4-3-7-16,2-1-9 0,0-1-1 15,-2-1-39-15,0-2 5 0,1 0-47 0,-1-1-72 16,1-2-62-16,-1 0 22 0,0-2-234 15,-1 0-68-15,1 0 52 0,1-3-8 0,0 0 56 16,-1 0 35-16,0-3 42 0,0 1 3 16,9-12 26-16,-9 10 38 0</inkml:trace>
  <inkml:trace contextRef="#ctx0" brushRef="#br0" timeOffset="-41324.69">31134 8307 668 0,'-2'-6'343'0,"-1"2"-64"15,-1 0-40-15,1 0-47 0,-8-6-11 0,3 3-23 16,0 3-17-16,2 1-66 0,1 2-46 0,-1-1-42 16,1 2 0-16,0 0-201 0,5 0-141 15,0 0 8-15,0 0 40 0,-8 0 25 0,3 12-5 16</inkml:trace>
  <inkml:trace contextRef="#ctx0" brushRef="#br0" timeOffset="-41020.04">31340 8395 550 0,'7'0'370'0,"-4"-3"-34"0,1 0-36 15,-2 0-38-15,0 0-34 0,-2 1-24 0,0-1 97 16,-2 1-43-16,2-1-22 0,-4 0-26 16,0 2-3-16,-1 1-17 0,-2 0-1 0,-8 4-10 15,0 4-17-15,-2 1-10 0,1 4-10 0,1 2 2 16,1 0-14-16,1 3-13 0,4-1 2 15,-1 1-15-15,4-2-15 0,1 4-13 0,5-6-6 16,0-5 6-16,0 1-7 0,13 11-6 0,-5-13-45 16,5 1-20-16,2-3-48 0,4-4-20 15,3 3 7-15,-2-3-59 0,-8-2-48 0,5 0-62 16,2 0-27-16,3 0 26 0,18-16-184 16,-19 10-66-16,-4-3 39 0,2 1 28 0,-6-1 23 15,5-3 53-15,-3 2 16 0,1 0 23 16,-2 1 3-16,0 1-16 0,1 1 37 0</inkml:trace>
  <inkml:trace contextRef="#ctx0" brushRef="#br0" timeOffset="-40542.28">31664 8453 331 0,'2'-4'396'0,"-2"1"-47"16,0-1-17-16,0 1-2 0,0-1-36 15,0 0-37-15,-2-1-2 0,0 3-9 0,0-5-30 16,-1 3-39-16,1 1 22 0,-4 0-24 0,0 1-21 15,0-1-14-15,1 1 1 0,-3 2-17 16,1 2-7-16,-2-2 4 0,-19 13-7 16,9-1-10-16,1 0 1 0,4 2-9 0,-2 1-12 15,3 2-7-15,1-2-17 0,4-1 9 0,3 0-6 16,1-2-9-16,4-2-13 0,0-10-9 16,0 8 13-16,0-2-20 0,13 6 5 0,-9-9-34 15,13 3-29-15,-6-3-13 0,3-3-6 0,-1 1 5 16,-5-1-37-16,6 0-5 0,2 0 2 15,20-17-19-15,-16 7-11 0,-2-1-27 0,-3-2 6 16,-3 1 2-16,1-3 26 0,1 1 18 0,-7 2-15 16,-3 2 30-16,-2 3 16 0,1 0 11 15,-1 2 4-15,0 2 20 0,-2 1 3 0,0 2 23 16,0 0 4-16,-4 0 21 0,2 2 11 16,1 2 8-16,-1 0-6 0,0 3-11 0,0-3 20 15,0 3-5-15,2-1 12 0,0 2-5 0,0 1-12 16,0 3-5-16,11 11 21 0,-5-15-9 0,4 5-5 15,1-2-3-15,2-4-5 0,1-5-2 16,-3 0-9-16,5 4-3 0,-3-6-40 0,-3 0-22 16,1 0-9-16,13-9-54 0,-9 1-12 0,-3-4-22 15,1 2-14-15,-2-4-39 0,1-3 19 16,-1-2-187-16,0-6-35 0,1 4 14 0,-3-4 11 16,2 1 46-16,-2-2 13 0,0 1 7 0,-3 3 42 15</inkml:trace>
  <inkml:trace contextRef="#ctx0" brushRef="#br0" timeOffset="-40271.93">31984 8168 703 0,'-6'-8'232'0,"0"1"16"0,3 1-20 0,-1 2-11 16,-2-1 3-16,5 0-12 0,-3 3-16 0,2-2-4 15,-3 2-25-15,3 1-15 0,1-1 22 0,-1 2-17 16,0 0 17-16,0 2 3 0,0 2-10 0,2 1 16 16,0 1-9-16,0 15-3 0,0-11-5 15,0 7-4-15,0 3-10 0,11 30-12 0,-6-24 6 16,0 4-17-16,-1 1-15 0,0-2-14 0,1 0-5 15,1-3 2-15,2 0-7 0,-2 3-15 16,1-7-9-16,-1-1-9 0,0-2 14 0,0-2-17 16,1-2-33-16,-3-4-13 0,0-5-20 15,-2-2-60-15,3-2-5 0,0-1 9 0,-1-1-125 16,-4 0-62-16,0 0 24 0,0 0-237 0,0 0-31 16,14-13 24-16,-13 7 39 0,2-11 42 0,-3 4 26 15,0 1-25-15,0 12 87 0,0-12 8 16,-13-14 35-16,4 13-14 0</inkml:trace>
  <inkml:trace contextRef="#ctx0" brushRef="#br0" timeOffset="-39891.74">31840 8373 914 0,'-3'-2'376'0,"1"1"-91"16,0 1-23-16,0 0-10 0,2 0-4 15,2 0-29-15,2 0-25 0,1 1-31 0,-3-1-16 16,7 2-17-16,0-4-13 0,9 4 20 0,-7-2-12 15,4 0-17-15,4 0-12 0,1 0-11 16,2 0 18-16,1 0-36 0,22-12-11 0,-20 9-6 16,-5 0-1-16,-3 0-8 0,-2 2-8 0,2-3-5 15,-5 2 0-15,-4 1-2 0,-1-1-5 16,0 0-5-16,-2 1 0 0,-1 0-2 0,-4 1-2 16,0 0-28-16,0 0 20 0,0 0 0 0,6 0 14 15,3 13 12-15,-7-8 10 0,-2 3 18 16,2 9 12-16,0-2 10 0,-2 4-5 0,0 2 0 15,0-1-3-15,2-3-2 0,0 2-10 16,0 0 3-16,0-7-2 0,2-1 2 0,-1-2-17 16,1 5 0-16,1-2 3 0,-1-5-22 0,1-2-8 15,0 0-27-15,-1-1-42 0,2-2-24 0,-1 0 10 16,1-2-134-16,2 0-25 0,-8 0-68 0,10 0 30 16,13-13-236-16,-16 8 8 0,2-5 71 15,0 1-5-15,0 0 8 0,0-5 84 0,-5-1-38 16,2-2 71-16,-5 4 9 0,2-6 3 15</inkml:trace>
  <inkml:trace contextRef="#ctx0" brushRef="#br0" timeOffset="-39760.16">32268 8234 477 0,'-8'-3'285'0,"0"-2"-47"15,2 2-50-15,2 0-44 0,-3 2-40 0,3 0-70 16,1 1-3-16,-1-1-186 0,1 0-140 0,1 1-1 15,0 1-22-15</inkml:trace>
  <inkml:trace contextRef="#ctx0" brushRef="#br0" timeOffset="-39386.32">32459 8365 661 0,'-2'4'411'15,"-6"8"-33"-15,-2-3-48 0,1 3-44 0,0-1-35 16,-1 3 21-16,2 3-16 0,1-3-13 0,-1-1-26 16,3 6-8-16,1-7-34 0,-1 2 4 15,4-2-15-15,1-2-10 0,0-10-9 0,0 7-25 16,0 5-2-16,15 8-16 0,-7-12-22 16,6 0 3-16,0 2-19 0,2-6-4 0,5-1-8 15,2-2 7-15,-2-1-19 0,-2 2 4 0,-9-2-25 16,17-13-14-16,-12 5-6 0,-3-3-21 0,1 0 12 15,-4-3 4-15,-3-2-9 0,0 0 8 16,-2-1-10-16,-4 7 17 0,0-7-2 0,-12-13-4 16,1 15-2-16,0 0 1 0,-3 2-21 0,-1 4 5 15,1 1 13-15,-1 1-23 0,-2 0 3 16,1 1-67-16,-3 1-17 0,8 1-23 16,-5-1-44-16,5 0-72 0,-1-1 22 0,5 2-247 15,3 1-7-15,0 1 61 0,4 2 34 0,0 0 43 16,0 0-4-16,0 0 28 0,0 0 56 15,15-3-5-15</inkml:trace>
  <inkml:trace contextRef="#ctx0" brushRef="#br0" timeOffset="-38979.36">32697 8439 862 0,'9'17'336'0,"-1"-2"7"0,-4 3-31 16,1-3-28-16,-3 0-34 0,0-3 10 0,0 0-38 15,-2-5-30-15,0 1-6 0,0 1 13 0,-13 9-36 16,9-11 3-16,-2-3-5 0,-1 1-26 15,1-3-2-15,0-2 11 0,-4 0-22 0,10 0 1 16,0 0-5-16,-6 0-8 0,-6-14-5 16,6 10-3-16,4-4-4 0,-5 0-19 0,4-3-15 15,1 1 0-15,2-2 2 0,0 5-5 0,0-3-8 16,12-10-10-16,-1 6-14 0,0 0 5 0,7-1-2 16,2 2-12-16,-4 2 7 0,4 3-2 15,-2 1-8-15,2 1-9 0,-1 1 0 0,-2 1-1 16,-7 4 8-16,1 0-5 0,1 0 2 15,16 15-10-15,-15-4 5 0,-3 4 5 0,-2 3 18 16,-3 0-1-16,2 2 31 0,-2 3-8 16,-4 0 8-16,0 2-12 0,-1-15-5 0,0 5 23 15,0 1-12-15,0 1-9 0,0-1 7 0,0-2-26 16,-13 11 4-16,10-15-8 0,0-2-42 16,-1-2-55-16,1-3-44 0,-1-2 9 0,-2-2-162 15,-4-2-85-15,1-4 30 0,9 2-285 0,-1-1 63 16,3-4 60-16,6 0 29 0,2 2 63 15,13 7-4-15,3-9 50 0,-2 4 29 0,5 1 4 16,3-3-10-16,12 2 78 0,-7 4-15 16</inkml:trace>
  <inkml:trace contextRef="#ctx0" brushRef="#br0" timeOffset="-38806.43">33383 8671 342 0,'5'1'639'0,"-3"-1"-125"0,-2 1-42 16,2 1-58-16,0-2-27 0,-1 0-47 0,0-1-50 15,-1-1-22-15,2 3-18 0,-2-2-55 0,0 0-51 16,0 1-31-16,-2-2-70 0,3 4-6 0,-1-2-151 16,-5-6-85-16,3 2 19 0,-7-1-334 15,-3 3 67-15,5-3 29 0,-6 2 52 0,4-1 26 16,1-2 23-16,-2-1-2 0,-3-1 48 0,-1-3-26 16,-3 2 39-16</inkml:trace>
  <inkml:trace contextRef="#ctx0" brushRef="#br0" timeOffset="-7971.02">749 9903 357 0,'0'16'292'0,"-18"21"-40"0,18-28-1 16,0 7-45-16,0 0-7 0,0 1-35 0,0 0 1 15,0 0-24-15,0-2 4 0,0-2-22 16,0 0-16-16,0-4-21 0,0 0 12 0,0-1-21 16,0-1 0-16,0-7-6 0,0 7 5 0,-7 4-3 15,5-10-3-15,2 1-8 0,-2-2-11 16,0 0 19-16,0 1-17 0,0 1-5 0,-2-1 1 15,2-1 3-15,0-3 23 0,4 6 7 0,-2-8-9 16,2 1-7-16,4 1-30 0,-2-2 17 16,5 0-11-16,2-2-12 0,3 1-3 0,3 0-3 15,-1 0-1-15,3 2-4 0,0 0 3 0,6 1-16 16,-2 3 25-16,-2-3-5 0,4 1-14 16,-4 2-9-16,-2-2 3 0,-11 2-23 0,5 0-21 15,1 0-13-15,-1 0-1 0,-4 0-18 16,0 0-10-16,-9 0-7 0,5 0-34 0,-5 0-48 15,10-8 17-15,-12 3-236 0,0-1-48 16,-2 0 68-16,-1 1 17 0,-1 1-19 0,-1-1 64 16,0 1-2-16,1-1-10 0</inkml:trace>
  <inkml:trace contextRef="#ctx0" brushRef="#br0" timeOffset="-7728.1">904 9983 520 0,'-2'-1'315'0,"2"2"-31"0,0 1-56 0,2-4-18 16,-4 6-23-16,2-2-28 0,0 2-15 0,-2 2 1 16,0 2-15-16,0 3 13 0,4 2-4 15,-2-7-2-15,0 3-37 0,0 2 17 0,0 4-24 16,0-1-2-16,0 1-23 0,0 1 12 0,9 16-19 16,-8-17-11-16,0 3 6 0,1-3-19 15,-2-1 8-15,0-1-8 0,4-2-52 0,-4-1-19 16,0-7-18-16,2 3-34 0,0-1-31 15,-2-1-53-15,0-4 16 0,-2-4-245 0,2 3 3 16,2-4 29-16,-4 0 23 0,7-4 24 16,-5 1 11-16,-2-2 16 0</inkml:trace>
  <inkml:trace contextRef="#ctx0" brushRef="#br0" timeOffset="-7012.5">904 9685 345 0,'-12'-7'232'0,"2"-3"-30"0,-1-2-19 0,-2 5-41 16,-1 1-1-16,-3 2-28 0,0-1 18 0,-2 2-11 15,-3 2-15-15,9 1-16 0,-5 0-8 16,-23 2-15-16,32-2-7 0,-7 0 10 16,-21 13 5-16,16-2-4 0,1-3-13 0,6 3 10 15,-6 3-12-15,6 0-6 0,0 1 5 0,-3 5-2 16,6-3 8-16,-7 0-12 0,9 2-3 16,-5 3 27-16,5 0-28 0,-3-2 17 0,4 1-3 15,4 3 0-15,-3-2-9 0,5 2-1 16,-2-2 6-16,-1 0 2 0,2 4-12 0,1-4 14 15,2-13-7-15,0 6-7 0,0 4-8 0,0 1-2 16,14 20 17-16,-7-20 15 0,1 0-24 16,6 1-7-16,-1-4 4 0,3 4 13 0,0 0-19 15,6-4 16-15,3 2-15 0,0-2 14 0,4 1-9 16,-1-6-3-16,3 1 33 0,2-3-1 0,1-3 3 16,0 0-6-16,2-4-2 0,-1-1-11 15,1-1 18-15,-16-1-14 0,8 0-16 0,39-13 2 16,-26 4-1-16,-5 4-4 0,-7-4 8 0,-2-2-22 15,2 1-13-15,-3-2 20 0,1 1-22 16,-1-2 15-16,-1 1-24 0,-3-2 20 0,-3-1-6 16,-2-1 3-16,-2-2-14 0,1-2 12 15,-5-3-6-15,-1 3 7 0,-2-3-17 0,-5 1 5 16,1 0 3-16,-4-2-5 0,0 14 5 0,0-7-15 16,-13-22 11-16,6 17-1 0,-3 1-3 15,0 1 5-15,-6 1 10 0,3 0 1 0,-12-8-2 16,-2 5-13-16,-2 1-18 0,-5-1 2 0,2 7 9 15,-1 5-24-15,-1 3 22 0,0-1-7 0,1 2-8 16,0 3-3-16,-2 3 2 0,6-2 0 16,1 2 2-16,2-4-39 0,13 4 21 0,-23 10-14 15,15-7 1-15,4 1 5 0,0-3-27 0,2 6-9 16,3-4-5-16,-1 2-8 0,3 0-14 16,0-1-23-16,5 0-15 0,1-2-30 0,4 0 16 15,0-2-258-15,9 2 6 0,3-4 5 0,1-2 30 16,3 0 17-16,3 2 71 0,2 1-14 15,0-3 8-15</inkml:trace>
  <inkml:trace contextRef="#ctx0" brushRef="#br0" timeOffset="-5700.27">1853 9847 247 0,'0'0'317'0,"-17"-12"-54"0,17 12-18 0,0 0-42 15,0 0-6-15,-26-15 13 0,24 21-14 16,1 0-28-16,-3 9 18 0,3 5 0 0,1-11-17 16,0 8-9-16,0 4 2 0,0 1-4 0,12 24-18 15,-8-23 21-15,1 0-16 0,-3-3-16 0,2 4-24 16,-1-7-23-16,-1 1 9 0,0 1-15 16,1-7-1-16,-1-3-10 0,-1-1-2 0,-1-4-15 15,1 1-4-15,-1-1-67 0,1-2-4 16,-1-2-64-16,-2-2-6 0,2 0-25 0,-2 0-20 15,-2-4-15-15,4-1-1 0,-2 0 13 0,0-9-55 16,-5-2-25-16,1-3-26 0,-1 0-23 0,0-1 8 16,0 2 33-16,1-1 59 0,1 1 16 15,0 3 183-15,1-1 34 0,-1 1 16 0,3 6 4 16,0-1 26-16,2 2 26 0,-1 0-2 16,1 3-3-16,0-1 2 0,-1 2 23 0,1 1-17 15,0 5 1-15,0 0 10 0,0-7-35 0,0 7 9 16,0-8-14-16,0 8-5 0,0 0 9 15,0 0-10-15,13-9 42 0,-10 13-12 0,7 7 8 16,2 1-3-16,0 5 2 0,1-1-10 0,1 1 1 16,1 3 0-16,-1-1-10 0,1-2-14 15,5 1 3-15,1 1-1 0,1 0-20 0,3 0 8 16,2 1-26-16,4-2 7 0,0-1-2 16,1-2-9-16,0 2-15 0,1-5 5 0,-2 0-17 15,1-3-7-15,-5 2 14 0,6-3-11 16,-5-5-2-16,0-1-4 0,-17-2-12 0,6 0 3 15,1 0-6-15,16-17-12 0,-20 6-8 0,-3-2 9 16,-3-2-9-16,-5-3-20 0,2-2-2 16,-5-2-9-16,0 9-1 0,0-5-12 0,-16-25 10 15,7 21-5-15,0-1 10 0,0 2-2 16,-4 1 9-16,-1 2-8 0,1 4 14 0,-2-1-1 16,-2 6 13-16,3-2-19 0,-2 4 3 0,3 0 8 15,-3 0 3-15,5 6-14 0,2 1 4 0,0 0-18 16,9 0 11-16,-7 0-28 0,7 0 5 15,-8 0-37-15,8 0-41 0,-16 11-3 0,13-8-20 16,1 2-19-16,2-2-28 0,-1 2 20 0,0 0-205 16,1 0-70-16,2-2 4 0,0 2 59 15,-2-5 9-15,12 17 25 0,-3-10 35 0,0 4 57 16,8 0-15-16</inkml:trace>
  <inkml:trace contextRef="#ctx0" brushRef="#br0" timeOffset="-5291.21">2670 10031 602 0,'2'1'289'0,"0"1"-15"16,-2 1-4-16,2 0-15 0,-1 2-28 0,0 0 9 15,0 1 12-15,5 10-36 0,2-1-24 16,-2-1 5-16,3 3-9 0,1-3-13 0,-1 1-17 15,2-4-16-15,1 2-22 0,1-5-1 16,1 3-8-16,0-6-8 0,0 1 2 0,4-2-23 16,-2-1-14-16,-9-3 5 0,5 0-25 0,2 0 2 15,14-14 5-15,-15 6-9 0,0-2-15 16,-1 1-13-16,-4-1-21 0,-2 0 12 0,-1-4-5 16,-3 2 7-16,-2 1-10 0,0 11-1 15,0-12 0-15,-12-15 1 0,2 14-24 0,-3 3-4 16,-2 2 3-16,0 1 3 0,-2 3 12 0,-1-1-13 15,-1 4 16-15,9 1-4 0,-4 0-18 0,-2 0 24 16,-1 0-16-16,-16 14-10 0,21-11-19 16,2 0-7-16,2 1-19 0,1-1-27 15,2 1-29-15,1-1-37 0,0 0-12 0,3-1 15 16,1-1-198-16,0 2-54 0,1-1 25 16,3-1 27-16,2 1 23 0,13-1-5 0,3 1 52 15,0-2-10-15</inkml:trace>
  <inkml:trace contextRef="#ctx0" brushRef="#br0" timeOffset="-4726.73">3070 10016 825 0,'2'0'341'0,"0"0"-21"16,-1 2-11-16,0 0-41 0,1 2 37 15,-1 1-15-15,0 0-15 0,2 1-27 0,2 11-15 16,0 0-25-16,2 0-3 0,1 1-26 15,2-3-17-15,1 0 0 0,0-3-25 0,3 1-12 16,-2-1-10-16,2-5-7 0,1 0-14 0,-2-3-15 16,3 0 2-16,-3-2-8 0,-1-1-11 15,-3-1-6-15,-9 0-4 0,13 0-17 0,12-12 1 16,-13 4-6-16,-1-1-18 0,-3 1-11 0,-2 0-13 16,-1-1 0-16,-3 2-5 0,1-1-5 0,-2 1 4 15,0 0-12-15,-1 7 2 0,0 0 9 0,0-8 23 16,0 1-28-16,0 7-4 0,0-6 12 15,0 6 8-15,0 0-5 0,-7-8 12 0,5 10-8 16,0 0 15-16,1 2 4 0,0 0 7 16,1 2 18-16,1 0-6 0,0-1-1 0,4 9-5 15,3-3 7-15,0 0-1 0,1-1-8 0,0-3 8 16,5 0-9-16,0-2 2 0,4-1-12 16,-1-1 3-16,-7-3 10 0,2 0-7 0,3 0-7 15,4 0 13-15,16-9-7 0,-17 4-11 0,-5-1-1 16,2 0 9-16,-6 0-9 0,-2 3 3 0,-2-3-8 15,0 0 11-15,-2-1 0 0,-2 1 3 16,-1-1-10-16,0 7-1 0,0-10 9 0,-17-17-4 16,6 13 2-16,-3-1-3 0,1 3-1 15,-2 0-2-15,0 4-2 0,-3-1 4 0,2 4-7 16,-1 0 4-16,2 1-6 0,1 3-11 0,2 0-16 16,3 0 0-16,0 1-31 0,2 0-23 0,7 0 8 15,0 0-68-15,-6 0-20 0,6 0-44 16,-6 0-11-16,6 0-48 0,0 0 26 15,0 0-253-15,0 0 20 0,-8 0 48 0,2-3 19 16,7 1 43-16,0 2 14 0,-1-1 44 0,0-1 5 16,2 2 16-16,-2 0 21 0</inkml:trace>
  <inkml:trace contextRef="#ctx0" brushRef="#br0" timeOffset="-2205.77">4954 10074 315 0,'-14'0'285'0,"14"-14"-38"0,-29-9-22 15,26 17-34-15,0 1-8 0,-1 3-9 16,1 0-29-16,2 1 2 0,-2 2-11 0,1 1-1 16,-1 0 15-16,2 4-11 0,0 1 11 15,1 10-10-15,0-8-11 0,0 7 27 0,0 2-31 16,17 22-2-16,-8-21-5 0,2-1-22 15,2 0-9-15,0-2-10 0,1-4 1 0,1-2-13 16,2-1-11-16,1-4-6 0,1 0-5 0,-13-5-5 16,6 0 19-16,3 0-5 0,19-14-65 15,-15 5 21-15,-4-4-47 0,3 1-6 0,-4-1 0 16,0-3 13-16,-2 0-11 0,0-2-12 16,-4-1 0-16,-2 4 12 0,-2-2 6 15,-1 2-4-15,-2 4 1 0,-1 1 5 0,0 10 20 16,0-8-7-16,0 2 2 0,0 6 11 0,0-8 12 15,-10 1-3-15,6 6 0 0,1 1 17 16,-2 1 13-16,1 0 11 0,0 0 15 0,1 4-10 0,0-2-7 16,0 2 16-16,-2 8-5 0,2-3 32 15,1-1-16-15,2 0 7 0,0-2-5 16,0 4 2-16,17 11-1 0,-7-10-25 0,3-2 7 16,3-1 2-16,2 0-1 0,1-5-4 0,3 0-3 15,1-1-12-15,-12-3-6 0,6 0 2 0,2 0-15 16,20-14 5-16,-18 6-14 0,-2 0 19 15,-2-2-13-15,-1-1-25 0,0-2 2 16,-5-2 2-16,-1 1-9 0,-2-1 4 0,-2-1 0 16,0 0 2-16,-3 5-11 0,-2 0-13 0,-1 11 3 15,0-10 8-15,0 3 6 0,0 0-15 0,-11-2 23 16,6 7 4-16,0 1-5 0,-2 0-18 16,1 1 22-16,0 1-21 0,1-1 22 0,-1 3 12 15,6-3-21-15,0 0 3 0,-13 6-20 16,9-3 13-16,3 1 22 0,0-1-13 0,2 1 10 15,2-3-6-15,-1 3 4 0,3-1-4 0,1 0-3 16,9 4 2-16,3-1 15 0,2 0-12 16,0-1 2-16,1-1-23 0,0 1-5 0,2 1 5 15,-1 1-10-15,5-2 1 0,-7 2 10 0,-1 0-10 16,-2 2 5-16,-4-3-6 0,-1 2 4 16,-4-2 4-16,-3 1 14 0,-2 0 23 0,-3 0-25 15,0-7 8-15,0 10 34 0,-19 8-23 0,8-7-10 16,-2 0 15-16,-4 0 8 0,-4 1-12 15,-1-1 1-15,1-2-55 0,-2 0-18 0,-2-2-30 16,5-3-43-16,3-2 14 0,7-2-214 16,-1 0-80-16,3 0 25 0,-5-11-6 0,11 7 25 15,1-3 26-15,1-1 44 0,5-6-10 0</inkml:trace>
  <inkml:trace contextRef="#ctx0" brushRef="#br0" timeOffset="-1410">5852 10085 385 0,'1'1'311'16,"1"2"-34"-16,1-3 2 0,1 0-52 0,-1 1 8 15,2-1-50-15,2 0-7 0,0-1-12 16,-1 1-21-16,1-2-22 0,2 2-12 0,16-12-25 0,-6 8 8 15,-3-4-11-15,-2 2-5 0,-1-2-13 16,2 1 3-16,-5-1-22 0,-3 0 13 0,-1 2-18 16,0-2-4-16,-3 3-3 0,0-3 3 15,-1 3 0-15,-2-2-18 0,0 1 2 0,0 6 17 16,0-12-21-16,-10-13 5 0,3 13 6 0,-1 4-1 16,-2-1-5-16,-1 4 1 0,0 2-18 0,1 2 9 15,10 1-1-15,-15 0 18 0,-19 10-20 16,18-2 27-16,-1 1 3 0,3 5-12 0,0 2-1 15,2 1 51-15,4 0-12 0,1 2 31 0,5 1-11 16,2-10 10-16,0 4-18 0,0 2-2 16,18 17 13-16,-6-14-24 0,2-4 8 0,4-4-16 15,1-4-12-15,4-3-3 0,2-1 5 0,1-3-16 16,-12 0 3-16,7 0-9 0,28-13-12 16,-23 5-37-16,1 0 8 0,-1-2 1 0,-3-1-49 15,-5-1-27-15,-2-1 8 0,-3 1-8 16,-3-3-20-16,-1-1 2 0,0 0-6 0,-6 0 4 15,-2 2 1-15,0 1 15 0,-1 3 4 0,0 10 14 16,0-8 0-16,0 0 4 0,-11-11 27 16,7 10 1-16,1 3 6 0,0-1-1 0,0 4 10 15,-1-1 10-15,2 1-1 0,0 1 36 0,0 0 1 16,1 2 7-16,1 0-8 0,0 0 26 16,3 0 2-16,1 2-20 0,0 1 20 15,7 6 12-15,2 3-19 0,2-1 42 0,0 2-8 16,2 0-8-16,-2 1-6 0,1 0 23 0,-1 0-15 15,0-1 13-15,-1-1-6 0,-2-1-4 0,-1-2 0 16,-3 2-7-16,-2-4 7 0,-1 0 5 16,-2-3 8-16,-2 3-11 0,-1-3 17 0,0-4-3 15,0 0-13-15,0 0-6 0,-11 11 1 16,6-9-1-16,-8 3-19 0,2-1-10 0,1-1 10 16,1 1-4-16,2-4-4 0,7 0-9 0,-7 0 6 15,7 0-5-15,-8 0-9 0,-3-11-6 0,8 8-9 16,1-2-2-16,1 1-4 0,1-3-12 0,4-8 7 15,3 0-5-15,0 1-22 0,3-1 8 16,2 1 0-16,0-1-18 0,4 1-40 0,-2 2 9 16,4 0 8-16,-5 2-75 0,3 0-10 0,2-1-4 15,-3 2-38-15,-3 1-29 0,0 0-29 16,0 1 22-16,-4 1-242 0,1 3 8 16,-3 1 33-16,-1 1 22 0,0 1 41 0,-5 0 38 15,0 0 4-15,14 0 32 0,7 14 15 0</inkml:trace>
  <inkml:trace contextRef="#ctx0" brushRef="#br0" timeOffset="-1051.65">7102 9851 500 0,'-5'-4'340'0,"1"-1"-33"0,1 2-47 15,-2 1-8-15,3 0-43 0,-1 2-7 16,1 0 10-16,1 2-1 0,0 2-18 0,1 1-21 16,0 1 51-16,2 15-12 0,-2-11-14 0,0 9 4 15,0 1-13-15,14 26-15 0,-13-22-15 0,4 0-10 16,2 0-17-16,-2 1-16 0,0-5-8 15,2-1-11-15,-3-2-23 0,1-2-34 0,-2-4-20 16,1-2-3-16,-1-1-113 0,-1-4-25 0,2-1-54 16,-3-2-84-16,-1-1 24 0,0 0 21 15,0 0 19-15,0 0-272 0,13-11 16 0,-11 7 65 16,-2-4 22-16,3-8 34 0,-2 4 11 0,2-3 2 16,-3 6 35-16,0-4 5 0</inkml:trace>
  <inkml:trace contextRef="#ctx0" brushRef="#br0" timeOffset="-470.48">7076 9922 592 0,'-4'-5'459'0,"1"1"-78"0,1-2-29 0,-5-3-24 16,0 1-22-16,4-7-37 0,0 2-29 16,2 3-7-16,1 10-30 0,0-8-28 15,0-1-17-15,17-11-25 0,-4 8-7 0,4 2-11 16,-1 1-19-16,3 1 8 0,1 1-24 0,2 3-13 15,0 1 1-15,-12 3 5 0,7 0-20 16,23 12-6-16,-19 0 3 0,1-2-1 0,-5 3-20 16,0 3 3-16,-5-1 13 0,-1 2-22 0,-2-1-1 15,-4 0 3-15,-2 0-1 0,-2-5-5 16,-1-11-5-16,0 13 3 0,0-1 0 0,-18 12-11 16,11-16-1-16,1 0 1 0,-1-4 3 15,1 1 6-15,-1-2-3 0,1 0 4 0,1 0 2 16,0-3-14-16,-1 2 1 0,0-1-1 15,2 1 7-15,0-2-4 0,-1 1-1 0,2-1-1 16,0 1-10-16,0-1 3 0,2 0 4 0,1 0-6 16,1-1 4-16,1 1-10 0,1 0-8 0,1-1 23 15,1 1-1-15,1 0-5 0,3 1-2 16,9 0 3-16,-7-1 8 0,2 0-13 0,20 8 12 16,-12-3-8-16,1 1 3 0,-1 0 7 15,-2 2-14-15,-2 0 3 0,-2 1 2 0,-2-1 7 16,-2 2-5-16,-1 0 0 0,-6-2 19 15,-2 1 5-15,-2-2 11 0,0-7 12 0,0 7 8 16,-13 11 3-16,1-4 11 0,-1-3 0 0,-2-1-9 16,-2 0-6-16,-1-2 9 0,0-1-4 15,-2 0-15-15,-3-1 9 0,-4-1-21 0,3 0 11 16,-1-2-24-16,0 4 19 0,-1-4-18 16,3-1-8-16,-1-2-6 0,0 3-22 0,13-3-30 15,-4 0-33-15,-3 0-31 0,4 0 9 0,-14-15-78 16,18 10-42-16,-1 1-23 0,6-2-54 15,3 0 26-15,2-2-199 0,-1 3-50 0,1 5 48 16,0 0 59-16,0-9 6 0,0 4 31 0,0 5 13 16,11-17 22-16,-2 5 66 0,-4 2-48 0</inkml:trace>
  <inkml:trace contextRef="#ctx0" brushRef="#br0" timeOffset="3296.74">9000 10274 527 0,'0'0'239'16,"0"0"-29"-16,0 0-29 0,0 0-1 0,0 0-25 16,0 0-14-16,-14 0-1 0,14 0-16 15,0 0 0-15,0 0-16 0,0 0-10 0,0 0-17 16,0 0 11-16,0 0-17 0,0 0 4 0,0 0-13 16,0 0-23-16,0 0 8 0,0 0-10 15,0 0 1-15,0 0 0 0,0 0 15 0,7-23-11 16,0 22-1-16,1 0-8 0,0 1 9 0,4 0-16 15,17-4 8-15,-14 2-8 0,-1 2 11 0,-2-2-16 16,-1 2-2-16,8-2-2 0,-1 2 8 16,-1 0-2-16,-5-2-8 0,-12 2-9 0,17 0 6 15,-2 0 15-15,0 0-13 0,-2 0 2 16,-1 0-8-16,4 0-1 0,0 0 7 0,-1 0-17 16,2 0 16-16,1 0-10 0,2 0-6 0,2 0 17 15,-2 0-3-15,25-9-7 0,-21 8-7 16,-1-1 4-16,1 1 17 0,-1-1-19 0,2-1 17 15,-2 0 8-15,-3 1-12 0,0 0-23 16,2 1 7-16,-3 0 9 0,-2-1-9 0,1 2 6 16,-3-1-7-16,-3 1 1 0,1 0-9 0,-3 0 13 15,0-1-9-15,9 0 31 0,-4 1-15 16,-1 0-12-16,-3 0 14 0,1 0-10 0,7-3-2 16,-3 3 6-16,-2 0-6 0,6-1-5 15,-6 0 8-15,6 1 11 0,-4 0 1 0,5-1-24 16,0 0 2-16,-1 1-7 0,0-1 5 15,-4 1-2-15,7-1 10 0,-10 0 13 0,0 0-24 16,0 0 7-16,-2 1-6 0,0 0 21 0,-3 0-15 16,1 0 14-16,-1 0-4 0,9-3-4 15,2 2 7-15,-4-1-10 0,4 0 15 0,-1-1-5 16,-10 3-20-16,4 0 16 0,3 0 2 16,0 0-15-16,-1 0 20 0,3 0-22 0,1 0 16 15,18-9 0-15,-19 8-6 0,-3 0 5 0,-3 1-8 16,-2 0 0-16,2-2-4 0,-4 1 7 15,-7 1 29-15,7 0-27 0,0 0-2 0,1 0-2 16,-1 0 19-16,0 0-16 0,0 0-4 0,2 0 4 16,4 0-9-16,4 0 18 0,0 0-12 0,0 0 1 15,-2 0 19-15,0 0-8 0,-3 0-4 16,3 0-12-16,-1 0 10 0,1 0-6 16,-3 0 7-16,-2 0-12 0,0 0 2 0,-2 0 0 15,0 0 10-15,0 0 2 0,-1 0-10 0,0 0 6 16,6 0-1-16,-1 0-6 0,-2 0 20 0,-1 0-11 15,1 0-3-15,0 0 20 0,5 0-29 0,-1 0-10 16,1 0 20-16,-3 0-10 0,-1 0-6 16,5 0 8-16,-3 0 25 0,2 0-25 0,-2 0 12 15,-4 0-6-15,1 0 10 0,-1 0-25 16,-1 0 2-16,6 0 8 0,-2 0-12 0,1 0 27 16,-2 0-3-16,-1 0 1 0,0 0-24 0,-1 0 24 15,4 0-5-15,1 0-10 0,-2 0-11 0,4 0 20 16,-1 0 3-16,-1 0-9 0,3 0-12 15,19-3 15-15,-16 2 7 0,-1-3-9 0,-1 2 25 16,2 1-26-16,-2-1-3 0,-2-3 6 0,-2 5 14 16,-3-1-28-16,-1 1 13 0,-10 0 2 15,9 0 21-15,-2 0-28 0,0 0 9 0,-1 0-2 16,-6 0-6-16,17 0-4 0,-5 0 6 16,2 0 0-16,-3 0-4 0,-1 0 6 0,1 0-5 0,5 0-6 15,-1 0-1-15,1 0 11 0,1 0-10 16,-1 0 20-16,-1 0 13 0,-2 0-34 0,3 0 15 15,-3 0 10-15,1 0 0 0,-2 0-25 0,-2 0 2 16,0 0-2-16,-2 0 24 0,0 0-9 16,-2 0-15-16,1 0 18 0,-7 0 6 0,9 0 0 15,-1 0-15-15,1 0 4 0,-1 0 4 16,5 0 9-16,4 0-15 0,1 0-9 0,-1 0 20 16,2 0-22-16,2 0 18 0,1 0-9 0,0 0 2 15,-2 0 10-15,1 0 5 0,1 0-15 16,0 0 9-16,-2 0 5 0,1 0-15 0,-4 0 8 15,-1 0 8-15,-2 0-17 0,-1 0-10 0,2 0 20 16,1 0-12-16,-3 0 5 0,1 0-10 16,1 0 10-16,0 0-16 0,-2 0 18 0,1 0-2 15,-3 0 0-15,6 0 3 0,1 0 14 0,1 0-33 16,-1 0 23-16,1 0 9 0,-1 0-10 16,2 0-15-16,-1 0 15 0,-4 0-15 0,0 0 26 15,-2 0 1-15,-2 0-21 0,-1 0 16 0,-1 0-17 16,6 0 12-16,-2 0-12 0,1 0 23 15,-3 0 1-15,0 0-14 0,-1 0-17 0,-1 0 8 16,0 0 2-16,1 0 10 0,-3 0-21 0,6 0 2 16,3 0 6-16,-4 0 18 0,1 0-19 15,2 0 17-15,3 0-10 0,-3 0 3 0,0 0-13 16,2 0-5-16,1 0 12 0,-3 0 4 0,-2 0-7 16,-1 0 2-16,-1 0 1 0,-1 0-5 0,-1 7 2 15,0-7 8-15,0 0-9 0,6 0 0 16,3 0-2-16,-3 0 27 0,3 0-29 0,-3 0 3 15,4 0 29-15,0 0-19 0,0 0-16 16,2 0 13-16,-2 0-16 0,-3 0 2 0,0 0 26 16,0 0-6-16,0 0-1 0,-2 0-5 0,0 0-9 15,-2 0 29-15,-2 0-9 0,0 0-11 0,-1 0-8 16,-2 0 10-16,2 0-19 0,-2 0 16 0,-1 0 10 16,1 0-9-16,0 0-9 0,2 0 12 15,-3 0-10-15,3 0 18 0,0 0-16 0,7 0-5 16,3 0 3-16,0 0 2 0,-4 0 1 15,0 0-6-15,2 5 12 0,1-5 19 0,1 0-24 16,-1 0-2-16,1 0-7 0,2 0 6 0,-3 0 14 16,-2 0 11-16,4 8-20 0,-4-8-13 0,-1 0 10 15,-5 0 10-15,0 0-8 0,-4 0 2 16,-6 0 7-16,8 0 4 0,-8 0 12 0,6 0-30 16,-6 0-4-16,0 0 4 0,7 0-2 15,-7 0 17-15,0 0 5 0,8 0-31 16,-8 0 15-16,0 0 3 0,0 0-15 0,7 0-4 15,-7 0-2-15,6 7-11 0,-4-7-21 0,-2 0-4 16,-2-2-43-16,2 4-32 0,-1-4-40 0,-1-1 15 16,-1 2-265-16,1-1 26 0,-1-1 37 0,1 2 8 15,-2-1 36-15,2 0-18 0,-2-1 66 16</inkml:trace>
  <inkml:trace contextRef="#ctx0" brushRef="#br0" timeOffset="3808.21">13260 9990 707 0,'-3'-2'231'16,"0"1"-12"-16,0-1-32 0,1 0-9 0,-1 1-3 15,1 0 3-15,0 0-8 0,0 0-18 16,2 0-23-16,0 0-2 0,-2 0-9 0,4 2 22 16,-1 0 0-16,1 1 15 0,1-1-31 0,3-1 5 15,-1 1-14-15,11 6-8 0,1-3-6 0,0 2-11 16,0 0-2-16,4 1 8 0,0 0-20 15,1 0-8-15,2 1-6 0,3 0-6 0,-4-1-3 16,3 0 9-16,-2 0-22 0,1 1-2 0,-2-2-11 16,-2 2-1-16,-2-1-2 0,-1 1-24 15,-4-2-1-15,-2 2 1 0,-2-1 0 0,-5-3 25 16,-1 3-5-16,-3 0-2 0,0 1-19 16,-1-8 1-16,0 10 5 0,-11 14 30 0,0-10-2 15,0 1 7-15,-3 1-15 0,0-3 0 0,-7-2-26 16,-1-3 31-16,-2 1-18 0,-3-1 0 15,-1 2 0-15,-2-3-18 0,3 0 0 0,-2 0-89 16,1-1-17-16,-3 1-49 0,4-4-71 0,4-1 21 16,-2 0-261-16,4-2 23 0,12 0 3 0,-2 0 37 15,-2 0 52-15,5 0 9 0,-4 0 11 16,5 0 51-16,-7-11 10 0</inkml:trace>
  <inkml:trace contextRef="#ctx0" brushRef="#br0" timeOffset="5021.48">9078 9835 382 0,'0'-15'257'0,"0"15"-14"16,0 0-41-16,-25-27-10 0,23 23-4 0,2 0-23 16,-3 0-3-16,1 0-17 0,0 1-16 0,0 1-1 15,0-1-32-15,1 1 10 0,1 1-29 16,-1 1 10-16,0 1-8 0,1 1 16 0,-1 4-2 16,1 1 16-16,1 0-21 0,1 10 22 15,-2-8-12-15,7 16-21 0,-2-8 1 0,1 0 11 16,2-1-12-16,-1-1 11 0,1-2-35 0,1 0 23 15,4-3-16-15,-3 0-24 0,-3-3 19 0,2-3-40 16,-1-1 24-16,-1 0-5 0,-1-2-21 16,1 1 29-16,-2-2-20 0,-5 0-22 0,0 0-3 15,9 0 22-15,-3 0-23 0,-6 0-2 16,16-10-2-16,-13 5 2 0,0 0-5 0,6-5 2 16,-2-4-15-16,-4 4-4 0,-2 0 6 0,-1 10 20 15,0-7-15-15,0 0 7 0,0 2-2 16,0 5 9-16,0-7-15 0,0 7 15 0,0 0-13 15,0-8 15-15,1 2-1 0,-1 8-2 0,0 1 36 16,2 0-10-16,0 3 20 0,-1-2 4 16,-1 3-9-16,2-1-2 0,4 8 11 0,3-1 0 15,0-2-16-15,1 0 7 0,-3-4 9 0,7 3-8 16,-3-6 3-16,0 0 8 0,-1-1-14 16,8-2-6-16,-2 0 7 0,-10-1-34 15,7 0 22-15,-2 0-6 0,0 0-7 0,15-13-6 16,-12 7 23-16,-6-1-18 0,-1 0-1 0,-2 2-1 15,-2-3-12-15,-1-1-9 0,0 2 0 0,-2-1 2 16,0-1 0-16,0-4-16 0,0 0-1 16,-11-16-12-16,1 13 26 0,4 7-14 15,-1 0-19-15,1 6 35 0,0-4-21 0,0 6 25 16,1-1-12-16,-1 2-18 0,2-2 10 0,4 2-7 16,0 0-14-16,-8 0-13 0,8 0-13 0,-14 12-5 15,11-8-10-15,1 1-24 0,1-2-26 16,2-1-20-16,2 3 14 0,1-2-188 0,10 4-78 15,1-4 13-15,3 1 35 0,2 0-6 0,4-1 71 16,2 0 4-16,1 0 10 0</inkml:trace>
  <inkml:trace contextRef="#ctx0" brushRef="#br0" timeOffset="5902.36">9832 9883 764 0,'2'-2'268'0,"-1"-3"-22"0,1 2-3 0,-1-2-30 16,0 1-18-16,-2-1-19 0,0 0-12 16,1-2-5-16,-2 0 0 0,0 2-15 0,-5-10-32 15,-1 1 13-15,1 2-11 0,1 5-4 0,0 0-24 16,0 1-13-16,-1 1-4 0,2 4-14 16,-1 0-5-16,0 0 21 0,6 1-30 0,-11 0 12 15,-11 15-16-15,10-7 16 0,2 4-11 0,2 2 16 16,2 1-17-16,0-1-1 0,4-1-8 15,2-13 5-15,0 9-5 0,0 1 31 0,13 12 7 16,-6-10-26-16,1-5 9 0,4 1 3 0,-3-2-36 16,2-4 16-16,-1-1-20 0,-2 0 25 15,-8-1-35-15,9 0 0 0,-2 0-22 0,6 0 9 16,17-13-23-16,-18 5-16 0,-1-2 0 16,-1-1 12-16,-5 2-24 0,0 1-6 0,-2 1 1 15,-2-1 10-15,2-9-13 0,-3 17 19 0,0-9-1 16,0 0 8-16,0 1 12 0,0 8-4 15,0-5-1-15,0 5 12 0,-12-12 21 0,10 12-22 16,0 2 31-16,-1 1 3 0,1-3 4 0,0 5 8 16,0 1 31-16,1-1 2 0,3 0-7 0,-2 1-3 15,1-1 32-15,1 1-36 0,4 7 22 16,1-4 8-16,4 0-19 0,2-1-7 16,5-2 2-16,-2-3-8 0,-4-2-17 0,7-1 12 15,-19 0-4-15,11 0-13 0,0 0-22 16,-2 0 14-16,14-17-1 0,-13 12-33 0,-2-2-10 15,2-1-14-15,-4-1-27 0,2-3-9 0,-2 0-3 16,-3 2-6-16,-3 10 3 0,0-10 4 16,0 1 14-16,0 2 10 0,0 7-12 0,-14-13 16 15,11 8 5-15,1 4 10 0,-1-1 9 16,1 1 1-16,1 1 7 0,-1-1 17 0,1 3-3 16,-1 1 16-16,1 0 8 0,1-1 20 0,0 3-20 15,1 0 27-15,1 0 16 0,0 0-1 16,6 10 11-16,-4-4-1 0,4 1-6 0,2 0 19 15,-2 0-17-15,1-4 18 0,-4 1-18 0,-2-4-13 16,2-1-2-16,-2 0-17 0,-1-1 47 16,1 1-13-16,-2-4 9 0,1 2-3 0,-2-1 6 15,0-1-25-15,0 0-5 0,-5 1 11 0,2-2-13 16,0-2-3-16,-1 3-12 0,-8-8-6 16,2-2-10-16,-1 1-4 0,4 2-18 0,3-1-1 15,0 1-5-15,1 0-22 0,1 1 21 16,1-1-2-16,1 7 2 0,0 0 0 0,0-9 14 15,10 0-17-15,4-3 11 0,-1 7 7 0,0-2-5 16,3 1 4-16,2 4 4 0,-3 2-5 16,-6 0 12-16,5 0-8 0,19 10 10 0,-15-5 7 15,3 2 1-15,-1 3-9 0,-5-3-4 0,5 0 17 16,-5 3-22-16,0-2 21 0,-2 1-9 16,-4-2-3-16,-1-2 15 0,-2 0-15 0,-2 0-6 15,-1-1-18-15,0-1 1 0,1 2-68 0,-4-4-38 16,1 2-30-16,-1-2-32 0,0-1-36 15,0 0 18-15,0 0-237 0,0 0-25 0,-2 3 46 16,3-4-1-16,-1-2 42 0,0-1-2 0,1-1 73 16,1 0 25-16,-1-2-38 0</inkml:trace>
  <inkml:trace contextRef="#ctx0" brushRef="#br0" timeOffset="6187.8">10420 9581 683 0,'1'-7'324'16,"1"1"-19"-16,-2 2-42 0,0 1-29 0,1-2-3 16,0 1-47-16,2 2-5 0,0 2 4 15,0 1-16-15,1 0-18 0,-1 5 28 0,6 5 1 16,4 5-6-16,-1 0-5 0,0 5-4 0,0 0-4 16,-3 1-10-16,2 3-15 0,-3 2-21 15,1-4-10-15,-1 3-7 0,0-5-14 0,-1 1-2 16,2-3-8-16,-3 0-13 0,1-5-35 0,-1 1-18 15,-2-5-9-15,4 2 1 0,-1-4-67 16,1-4-57-16,-2-2-26 0,1-1-23 0,-7-1-14 16,7 0-38-16,5 0 19 0,11-15-200 15,-8 6-46-15,-6-1 46 0,2-5 36 0,-2 3 32 16,3-5 2-16,-3 2 37 0,0-2 13 0,-4-1 11 16</inkml:trace>
  <inkml:trace contextRef="#ctx0" brushRef="#br0" timeOffset="6473.8">10773 9690 540 0,'-1'-5'309'0,"0"2"-31"0,-2-1-29 15,1 1-35-15,-2 0 8 0,1 3-16 0,-2-1-20 16,0 2-9-16,1 0 0 0,-1 1-29 16,1 0-6-16,-2 2-6 0,2-3-41 0,-1 5 2 15,2-2-22-15,0-2 8 0,0 3-5 0,2-2-5 16,0 4-15-16,-1-2 6 0,2 0-9 16,0-5-4-16,0 0 6 0,0 13-13 0,15 10-3 15,-5-12 1-15,0 0-11 0,2 1-12 0,-1-3-3 16,2-1 0-16,2 1-2 0,2-1-2 0,-2 1-5 15,-2-3 9-15,-3 3-1 0,0-4-2 16,0 4 4-16,-1-3 16 0,-3 1-14 16,-2-3 8-16,-1 1 3 0,-2 1-19 0,-1-6 9 15,0 0-32-15,0 0-25 0,0 6 0 0,-14 5-25 16,9-9-52-16,-9 4-54 0,0-3-43 0,2-2 19 16,0 0-255-16,12-1 0 0,-10 0 58 15,-4 0 19-15,-2 0 43 0,-16-13 10 0,19 5 27 16,-1-1 0-16</inkml:trace>
  <inkml:trace contextRef="#ctx0" brushRef="#br0" timeOffset="6743.12">10514 9740 789 0,'-4'-2'341'15,"0"-1"-35"-15,2 0-24 0,-1 0-34 16,2 0-31-16,0 0-6 0,2-1-25 0,1 1-31 16,0 1-19-16,3-3 2 0,0 2-21 15,8-4 2-15,0 1-29 0,5 0 12 0,-1 4-21 16,-4 2-26-16,-3-3-18 0,8 2-18 0,-2-2-52 16,0 3-26-16,-2 0-46 0,-3 0-46 0,5 0 12 15,3 0-273-15,5 0-10 0,2 0 50 16,3 0 31-16,33 11 22 0,-30-8 19 15,4-1 3-15,1 3-25 0</inkml:trace>
  <inkml:trace contextRef="#ctx0" brushRef="#br0" timeOffset="7334.18">11461 9617 283 0,'2'-5'371'0,"-3"0"-34"0,2 0-54 0,-1 1-24 16,0 3-13-16,0-3-55 0,1 4 18 0,0 0 12 16,1 0-26-16,0 4 27 0,1 1-16 0,4 12 2 15,0 3-12-15,2-1 1 0,-1 3-11 16,1-1-31-16,1 2-2 0,0-1-14 0,2-2-14 15,-1-4-13-15,0 1-11 0,2-1-2 16,0 0-15-16,-3-4-12 0,4-1-2 0,2-1-7 16,-3-3-9-16,-1-4-15 0,-2-1-15 0,-1 0 7 15,0-2-17-15,-2 0-14 0,-7 0-3 0,7 0 0 16,4 0-21-16,10-16 6 0,-7 8 2 0,-5-2 1 16,-3 1-1-16,5-3-9 0,-6 2 1 15,-1 1-5-15,-2 1-10 0,1 1 12 16,-2 1 2-16,1 0 20 0,-1 1-14 0,0 2 15 15,-1 1 7-15,1 0-6 0,0 2 10 0,1 0 3 16,-2 0 4-16,0 0-1 0,0 0 11 16,15 20-8-16,-7-7-18 0,3-2 24 0,-2 0 7 15,1-1 12-15,1-5-14 0,3 6-10 0,3-5 15 16,0 2-2-16,2-2 0 0,-1-3-12 16,2 0 5-16,0-1-1 0,-11-2-5 0,6 0 0 15,0 0 0-15,19-13-17 0,-18 6 8 0,-4-1-3 16,-4 2 9-16,3-4-13 0,-4 0 8 15,-4 3 0-15,1 0-8 0,-4-1-14 0,0 1 18 16,0 7-11-16,0-10-28 0,-16-14 3 0,6 18-31 16,-2-2 7-16,-3 1-77 0,-1-1-20 0,-1 2-46 15,2 1-49-15,-4-1 24 0,3 2-290 16,-2 3 44-16,-2-1 45 0,1-3 26 0,1 3-6 16,1-1 43-16,-2 1 34 0,-1 2 3 15,9-2 34-15,-2 2 18 0</inkml:trace>
  <inkml:trace contextRef="#ctx0" brushRef="#br0" timeOffset="7565.04">11514 9694 416 0,'-9'-2'427'0,"1"0"-18"15,3 1-49-15,-2-3-48 0,2 4-39 16,1-3-33-16,2 1-14 0,0-1-28 0,3 1-21 15,2 2-19-15,1-3-45 0,1-1-12 16,4 4-10-16,10-3-58 0,5-3-54 0,-2 3-39 16,3-2-43-16,-2 3-58 0,2 1 15 0,-2-4-274 15,-1 3 38-15,-3 2 13 0,-10 0 20 16,3 0 20-16,0 0 27 0,10 12 12 0</inkml:trace>
  <inkml:trace contextRef="#ctx0" brushRef="#br0" timeOffset="8603.49">9698 10486 666 0,'0'0'237'0,"0"0"-2"16,0 0-39-16,0 0 0 0,0-29-23 0,-5 26 16 15,1-2-36-15,-9-2-5 0,-5 3-8 16,6 1-9-16,-1 1-6 0,13 2 5 0,-16 0-26 16,-17 14 11-16,15-4-6 0,0 4 4 0,1 3-5 15,1 2 9-15,5 3-12 0,-1 0 17 16,4 7 0-16,4-1-13 0,3-1 7 15,1-14-17-15,0 6 8 0,22 20-13 0,-8-20 5 16,4-2-21-16,6-5 5 0,2-6-19 0,-2-2-4 16,5 1-6-16,-16-5 5 0,8 0-25 15,25-13-16-15,-22 4-19 0,-2-1 13 0,-2-4-17 16,1 2-9-16,-5-1 0 0,-1 1-2 16,-3-2 3-16,0 3 1 0,-3 0 0 0,-3 4-22 15,-3 2 4-15,-3-1-9 0,2 2-6 16,-2 4 24-16,0 0-9 0,0 0 12 0,0 0 2 15,-12 0 0-15,8 2 10 0,0 2 1 0,1 1 0 16,1-1 43-16,-4 10-10 0,4-2 23 16,0-2-20-16,2-10 24 0,0 10-17 15,13 11 5-15,-5-11-5 0,2 0 11 0,1-2-16 16,1-4 11-16,-2-2-19 0,10-2-11 0,-11 0 15 16,6 0-12-16,1 0-3 0,14-14-21 0,-15 6 18 15,-1 1-21-15,-1 0 2 0,-4-3-15 16,-2 1-4-16,-3 1 17 0,-1 1-15 0,1 0 1 15,-4-2-2-15,0 9-10 0,0-6 2 16,0 6 4-16,-12-24 3 0,2 16-13 0,1 2-17 16,-2 1 24-16,1 2 2 0,-7-1-13 0,-1 2-6 15,3 1 0-15,6 1-2 0,-3 0-36 0,0 0-7 16,1 0-25-16,-1 0-38 0,3 0-31 16,2 0 17-16,-2 11-153 0,6-10-127 0,1-1 43 15,2 0 22-15,1 0 43 0,3 0 33 0,-1 0-10 16,3-1 41-16,0 1 1 0</inkml:trace>
  <inkml:trace contextRef="#ctx0" brushRef="#br0" timeOffset="9182.32">10087 10599 526 0,'3'3'331'0,"2"-1"-25"0,4 9-16 0,-1-3 10 15,2 0-42-15,-3 1-28 0,-2-1-9 0,2 4-24 16,-1 0-31-16,0-3-18 0,-1-1 16 0,-2-2-12 15,0 0 3-15,-1-2-28 0,-1 1-30 16,1-2 31-16,-1-1-2 0,-1 1-16 0,0-1 6 16,0-2-19-16,0 0-10 0,0 0-9 15,-5 0-3-15,3-2-1 0,-1-3-16 0,0 2-17 16,3-3-2-16,-2 1-13 0,-1-1-10 16,2-1-8-16,1 2-30 0,0-2 31 0,0 7-9 15,0-5-6-15,12-12-11 0,-5 8 20 0,0 3 16 16,6-1-21-16,-3 3 1 0,2 2-14 15,-12 2 34-15,11 0-8 0,1 0-11 0,22 12 19 16,-15-5-2-16,-3 3-7 0,-1-1 19 0,-1 3-12 16,-2-1 22-16,-1-1-16 0,-2-4 0 15,1 7-8-15,-4-5 9 0,-1-2-4 0,-1-4 13 16,0 1-3-16,0 0 15 0,-2-2 0 0,-1 1-2 16,-1-2-11-16,0 0-2 0,-3-1 7 15,-1-1-8-15,1-1-4 0,0 0-4 0,1 0 9 16,-2-2-19-16,1 1-1 0,-5-8 7 0,3 2-8 15,2 3-5-15,1-1 0 0,2 1 3 16,-2 2-9-16,2 5 0 0,0 0-3 0,0-8 12 16,0 8 0-16,20-21-12 0,-13 14 14 0,5-2-2 15,1 3-11-15,-1 2 12 0,3 0-10 0,-2 2 3 16,0 1-4-16,-2 1-7 0,-11 0 12 16,15 0-9-16,-1 0 7 0,16 14 1 0,-17-6-2 15,1 1 1-15,-1 0-7 0,-4 1 7 0,-3 0-1 16,-2-1 3-16,-1-3-5 0,-1 1-21 15,-2 1-33-15,1-2 6 0,-1 1-62 0,0-7-68 16,0 0-30-16,0 5-45 0,0-5 25 0,0 0-257 16,0 7 19-16,0-7 41 0,-5 8 20 15,6-8 0-15,0 0 43 0,3-2 23 0,0-3 39 16,9-3 3-16,2-1-16 0</inkml:trace>
  <inkml:trace contextRef="#ctx0" brushRef="#br0" timeOffset="9794.81">10747 10614 1011 0,'3'5'369'15,"-1"-1"-48"-15,-1 1-39 0,1 0 44 16,5 10-37-16,-3-3-30 0,0 2-40 0,-2-2-5 16,2 5-8-16,-2-6-43 0,0-4-8 0,0 0-29 15,-2-2-10-15,1 0-9 0,1-1-7 16,-1-2 1-16,-1 1-5 0,0-3-17 0,0 0-2 15,0 0-22-15,0 0 7 0,-8 4-2 16,5-6-7-16,1 0-20 0,-1-2 4 0,1 0-12 16,-3-8-2-16,-1 2-15 0,1 1-1 0,2 1-6 15,1 1-3-15,0 0-8 0,2 2-2 16,0-1-1-16,0 6 18 0,0 0-19 0,0 0 9 16,0-7-13-16,20-8 9 0,-10 9-7 15,-1 2-10-15,8 0 29 0,-4 2 2 0,-1 1-14 16,-4 1 18-16,2 0-5 0,6 0 16 0,16 14 5 0,-17-10-11 15,-2 4 8-15,1 1-1 0,0-1-1 16,-3-1 12-16,-5 1-18 0,0-2 13 0,-1-1-3 16,-2 0 0-16,0-2 1 0,-3-1 2 15,0 2-5-15,0-4-6 0,0 0-1 0,0 0 5 16,0 0-16-16,-12 11 13 0,9-11-8 16,-1 0 9-16,1 0-4 0,-1-2 2 0,-1 1-10 15,1-2-13-15,-1 0 15 0,1 0-8 0,1-1-1 16,1 0 2-16,0-2-19 0,1 1 18 0,0 0 2 15,4 0-2-15,-1 0-19 0,-2 5 10 16,12-16 8-16,-3 3-2 0,4 6 2 16,2-1-12-16,-1 3 10 0,2 0 6 0,0 1 4 15,2 2-4-15,3 2 5 0,-12 0-11 0,5 0 15 16,17 11 5-16,-13-6-9 0,-4 3 4 0,2 1 4 16,-4 1-8-16,-2 1-1 0,-2 0 8 15,-3 0-6-15,-1-3-1 0,-2 2-4 16,-2-3-12-16,0-7-25 0,0 0-31 0,0 7 6 15,0-7-113-15,0 8-24 0,-13 2-59 0,10-8 25 16,-1 0-212-16,2-2-57 0,0-1 31 0,0 0 47 16,1-1 30-16,2-1 23 0,1 0 18 15,2 0 31-15,9-6 31 0,-2 0-8 0</inkml:trace>
  <inkml:trace contextRef="#ctx0" brushRef="#br0" timeOffset="10844.38">11309 10596 855 0,'-2'-2'344'0,"-1"2"-25"0,0-2-22 16,-1 2-25-16,1 2-40 0,-1 0-28 0,1-1 32 15,0 2-1-15,0 3-22 0,1-1-4 0,1 2-21 16,1 1 0-16,0 1-19 0,0 4-12 16,11 18-14-16,-3-15-16 0,-1-3-14 0,3-2-6 15,-1 0-11-15,-1-4-11 0,4 0-17 16,-1-4 3-16,-1-1-11 0,-1-1-23 0,-9-1-14 15,8 0 8-15,3 0-19 0,14-13-6 0,-16 6-3 16,4-4-17-16,-5 2-23 0,1-3-7 0,0 1-8 16,-4-2 5-16,-1 2-10 0,-1 1-9 15,-2 1 13-15,1-1 9 0,-2 2 5 0,0 3 4 16,0-1-19-16,0 6 31 0,0 0 9 16,0 0-9-16,0-6 3 0,0 6 35 0,0 0 2 15,-12-12 4-15,9 12 8 0,1 2 8 0,-1 1 7 16,0 1 6-16,1 1 4 0,2 1 4 0,-1 1 2 15,3 9 2-15,-2-8-9 0,0 1 11 16,0 3-5-16,13 17 3 0,-5-16-10 0,4 3 3 16,-2-7-3-16,1 1-7 0,3-1-18 0,0-3 18 15,-1-5-10-15,0 1-2 0,-13-2-13 16,9 0-13-16,4 0-7 0,13-15-14 0,-14 6-15 16,-1-1-10-16,-1 0-24 0,-3-4-19 0,1 1 6 15,-2-1-5-15,-4 1-3 0,-1 2 14 16,4-4 15-16,-3 3-31 0,-2 12 2 0,0-7 9 15,0 0 41-15,0 7-17 0,0-7 20 16,0 7-21-16,0-6 32 0,0 6 14 0,5-4-7 16,-5 4 1-16,0 3 29 0,0 1-11 0,2-1 13 15,-1 2-22-15,0 2 37 0,4 7 8 16,-1 1-6-16,2 0 11 0,0 1-4 0,-1-3 8 16,2 0-7-16,-1 0 3 0,0-4-9 0,-2-1-6 15,-1-3 5-15,-1-1-11 0,0-1 15 16,-1 1-3-16,0-2 15 0,-1 0-2 0,0-1-6 15,0-1-3-15,-1 0-10 0,-1-1 1 0,0 0-12 16,0-1 6-16,-2-1-2 0,1 1-10 16,2-2 7-16,-2 0-14 0,1 0-4 0,-1-1-1 15,1 0-19-15,1 0 11 0,-1-1-1 16,2 0-4-16,0 6-4 0,0 0 11 0,0-7-1 16,13-13-6-16,-2 8 3 0,-1 3 4 0,2 1 0 15,2-1-3-15,1 4-9 0,-2 1 3 16,-2 1 2-16,-2 3-6 0,1-1 13 15,-10 1 1-15,7 0 1 0,14 13-7 0,-11-6 15 16,-1 0-2-16,0 5 9 0,-3-3-7 0,1 3 3 16,-1 1 5-16,0-4-4 0,2 2-7 15,-5-2-2-15,0-1 11 0,0-2-5 0,-1-2 8 16,0 0-15-16,0 0 9 0,0-1-4 16,-1 0 6-16,1-3 5 0,0 3-13 0,0-3-10 0,-2 0 13 15,0 0-5-15,0 0-12 0,0 0 9 16,12-12-5-16,-9 6-7 0,7-7-16 0,1-2 13 15,-1-2 6-15,2 2-20 0,2 0 10 0,0 1 8 16,0-2-7-16,-1 3 2 0,0 3 10 16,-6 1-6-16,1 4 18 0,-3 0-9 15,2 0 8-15,-4 4-14 0,1-1-1 0,-2 0 17 16,0 2-1-16,-2 0 15 0,0 0-2 0,0 0-5 16,8 12 9-16,-6-7 0 0,-1 1 0 15,4 15 2-15,2-2 16 0,-1 0-1 0,0 0-2 16,1-1-9-16,2 0-9 0,-2-1 11 15,0-1-4-15,3-2-5 0,0-2-8 0,0-3 12 16,-2-3 1-16,2-4-29 0,-3 0-17 0,-7-2-18 16,11 0-17-16,12-10 5 0,-11 0-119 15,-3-1-42-15,0-5-33 0,-3-2 22 0,-4-2-228 16,-2 2-57-16,0-1 15 0,0 6 48 0,0-2 24 16,0-2 46-16,0 1 47 0,-15-16 5 15,13 20 4-15,-8-3 39 0,2 1-21 16</inkml:trace>
  <inkml:trace contextRef="#ctx0" brushRef="#br0" timeOffset="10988.3">12108 10453 468 0,'-7'-4'375'0,"1"2"-58"16,1 2-42-16,-1-3-40 0,3 1-11 0,0 0-28 16,0 1-29-16,0-1-53 0,0 0-40 0,1 2-71 15,-3 0-45-15,3 0 4 0,1 2-284 16,-1-1-22-16,1 1-24 0,0 0 64 0,1 3 4 15,3-3-3-15</inkml:trace>
  <inkml:trace contextRef="#ctx0" brushRef="#br0" timeOffset="11294.81">12278 10536 609 0,'6'-2'353'16,"-1"1"-20"-16,-2-1 11 0,1 1-43 0,-1-1-37 15,0 0 24-15,-1 0-25 0,1 0-20 0,-2 2-29 16,-1-3-28-16,-1 3-21 0,-1 0 1 16,0 3-7-16,-2-3-34 0,1 3 10 0,-1 0-6 15,-3 8-19-15,-2 0 7 0,2 3-16 0,1-2 1 16,1 4-3-16,3 2-13 0,-1 0-18 16,3-3 5-16,0 4-14 0,0-10 8 0,0 3-16 15,16 16 3-15,-4-17-27 0,-1-3-14 0,3 0-40 16,2-3-28-16,3-1 6 0,3-2-84 15,-2-1-37-15,-11-1-28 0,6 0-55 0,24-11 26 16,-18 4-194-16,-1 0-56 0,2-3 38 16,-4 3 43-16,2 0 6 0,1-2 45 0,1 3 21 15,-4 0 24-15,2 0-25 0,-6-1 49 0</inkml:trace>
  <inkml:trace contextRef="#ctx0" brushRef="#br0" timeOffset="12110.66">12662 10625 224 0,'-4'-2'404'0,"-1"-1"-51"0,3 0-22 0,-15 0 7 15,2-3-43-15,3 4 0 0,1 1-24 16,2 0-16-16,-1 1-9 0,10 0-35 0,-11 0-1 16,1 0-21-16,-10 15-14 0,9-6-27 15,1 2-3-15,3 2-24 0,1 0 10 16,3-2-18-16,2-1-12 0,1 0 0 0,0-10-13 16,0 7-12-16,0 0-2 0,0-2-5 0,11 7-12 15,-7-9 3-15,0-1-16 0,0 1-15 16,2-3-21-16,0 0-29 0,-1 0-28 0,1-3-3 0,3 3 0 15,9-10 5-15,-4 2-17 0,-3-2-15 16,2 0 1-16,-2 0-9 0,-5 0-17 0,-1 2 22 16,-1 0 9-16,-1 2 15 0,-1-1-9 15,2 4 21-15,-2 0 21 0,-2 3-1 0,0 0 9 16,0 0 21-16,0 0 23 0,0 0-2 0,5-5 15 16,-3 9 10-16,0 1 15 0,0 0-13 15,3 11 17-15,0-1-9 0,1-2 6 0,3 0 19 16,-2 0 0-16,2-1-15 0,1-3 0 15,-1-4-11-15,-2 0-2 0,1-2 0 0,1-3-9 16,-9 0-14-16,10 0-8 0,15-15-16 0,-14 8 0 16,1-5-17-16,-2 1-18 0,-3-3-5 15,1-1-19-15,-2-1 4 0,-2-1-56 0,1-2 19 16,-2 0-11-16,-3 0-22 0,0 10 22 0,0-6-3 16,0-3 1-16,-12-18 7 0,8 15 9 15,-1 3 13-15,-3-4-8 0,1 8 30 0,0-6 23 16,-2 6 1-16,1 2 14 0,0-3 22 0,-3 3-4 15,6 5 4-15,1 1 20 0,1 2-6 16,2-1-2-16,-1 5-13 0,1 0-1 0,1 0 40 16,0 0 9-16,-2 7-4 0,2 1 10 15,1-1 26-15,0 12 4 0,-1-9 11 0,0 6-1 16,10 24 3-16,-6-16 5 0,3 0-8 0,0 3-2 16,0-1 4-16,2 0-3 0,0-3-29 15,2-1 17-15,0 2-16 0,1-3-12 16,2-3-10-16,-1-2-12 0,0-4 17 0,3-2-10 15,0-1 0-15,2-5-3 0,2 1-5 0,-1-4-26 16,2-1 16-16,-14 0-27 0,5 0-8 0,16-14 4 16,-13 4-1-16,-2 1-10 0,1-2-21 15,-4-3 0-15,-2-1-3 0,2 2-6 16,-4-2-10-16,-2 3 19 0,-2 3-3 0,-2 0 1 16,2 2 2-16,-2 7-2 0,0 0-5 0,0-7 13 15,0 7-1-15,-11-9 7 0,7 11 9 16,0 1 15-16,0 1 7 0,-4 7 9 0,0 2 1 15,2 2 4-15,0 1 3 0,4 4 0 16,1 0-7-16,1-13-11 0,0 5 21 0,12 15-10 16,-5-16 5-16,3 0-8 0,1 1-26 15,3-5-25-15,-1-5-25 0,-13-2-45 0,18 0 10 16,16-11-144-16,-19-1-71 0,-3-3 30 16,-3 2-280-16,-1-2 13 0,-2-1 49 0,-3-2 29 15,-3 11 45-15,0-7 23 0,-10-17 24 16,1 14 45-16,2 2 48 0,-4-2 0 0,-3 5 3 15</inkml:trace>
  <inkml:trace contextRef="#ctx0" brushRef="#br0" timeOffset="12309.76">12835 10488 1159 0,'-4'0'491'15,"1"0"-67"-15,1 0-45 0,0-2-44 16,2 2-37-16,3-1-35 0,0-1-31 0,0 1-15 15,3 0-34-15,0-2-46 0,11-2-50 16,0 1-56-16,4 1-3 0,-3-1-129 0,-1 1-57 16,-2 3 16-16,-4-3-335 0,-4-1 24 15,-1 1 48-15,0-2-6 0,0 3 44 0,6-5 44 16,6 2-19-16,1-1 61 0,6-3 16 0</inkml:trace>
  <inkml:trace contextRef="#ctx0" brushRef="#br0" timeOffset="13199.29">14715 9932 672 0,'2'-3'245'0,"-2"1"-14"16,0 2-8-16,0 2-10 0,0-1 4 0,0 1-2 15,-2 2 7-15,0 1-27 0,2 3-23 0,-1 10 56 16,1-9-8-16,0 6 1 0,0 5-14 15,0 2-19-15,0 2-6 0,0 1-19 0,9 24-18 16,-2-23-10-16,1-2-18 0,2-1-2 0,1-3-8 16,3-5-24-16,-1 6-3 0,0-8-1 15,1-3-15-15,3-1 1 0,-2-2-12 0,-2-7-17 16,3 2-18-16,-10-2 0 0,5 0-34 0,18-18-9 16,-14 9-22-16,0 0 5 0,-1-5-38 15,-1-1-8-15,-2-2-7 0,-2 3-23 16,0-5-4-16,-3 2 6 0,0-3 2 0,2 0 16 15,-3-3 18-15,-1 3 2 0,-2 0 8 0,-1 1-8 16,-1 4 20-16,0 3 11 0,0 12 28 16,0-9 29-16,0 0-7 0,0 4 17 0,0 5-9 15,0-8-1-15,0 8 30 0,0-7 8 16,-11 0-3-16,9 7-4 0,1 2 40 0,-1 3-4 16,-2 0 22-16,0 9-1 0,0 1 6 15,2 1 7-15,0 3-16 0,2-10 6 0,0 8-20 16,12 21-8-16,-6-15-6 0,3-1 0 0,0-1-17 15,2-1 5-15,0-2-30 0,2-1-19 0,-1-3-28 16,2 1-19-16,2-6 4 0,2-1-113 0,-1-1-25 16,0-7-38-16,-17 0-40 0,15 0 24 15,3 0-254-15,18-9 36 0,-18 2 34 0,0-1 24 16,0-1-12-16,-2-5 63 0,2 1 24 16,-3 3 6-16,1-6-18 0,-3 1 52 0</inkml:trace>
  <inkml:trace contextRef="#ctx0" brushRef="#br0" timeOffset="13545.93">15476 10057 267 0,'2'-8'433'16,"1"1"-69"-16,-3 2-11 0,-2-1-71 16,1 1 8-16,-1 3-36 0,0-2-29 0,-2 2-26 15,-2 0 31-15,0 2-60 0,-1 0 3 0,-11 4-12 16,11-4-12-16,-19 11-35 0,10-2-9 16,2-2-20-16,1 1-14 0,2 0-5 0,2 0-6 15,6-2-8-15,-3 0 4 0,4 0-13 0,2-3-9 16,0-3-3-16,0 0-30 0,0 0-1 15,0 8 2-15,11 5 2 0,3-3-20 0,-4-1 19 16,-1-3 11-16,7 2-2 0,0-3-14 0,-2 4-15 16,1-4 20-16,3 4 6 0,-3 0-21 15,2 0 31-15,-4-1-18 0,1-1 10 0,-5 0-2 16,-1-2-1-16,-3 1 5 0,-2 0 0 0,-1-1 27 16,-2-2-6-16,0-3 30 0,0 0-21 0,0 7-1 15,0-7-7-15,-23 21-15 0,10-15 21 16,-3 0-11-16,-3-3-28 0,4 2 0 0,-5-2-58 15,2-1-13-15,9-2-50 0,-6 0-38 0,-2 0-58 16,-14-11 22-16,18 4-295 0,-3 2 24 16,5-3 24-16,6 0 39 0,1 0 44 0,4 8-7 15,13-17 55-15,3 10 31 0,2 0-21 16</inkml:trace>
  <inkml:trace contextRef="#ctx0" brushRef="#br0" timeOffset="13937.37">15669 10190 643 0,'7'0'394'16,"13"0"-64"-16,-4 0-17 0,-16 0-10 15,13 0-38-15,1 0-8 0,2 0-24 0,0 0-4 16,15-11-25-16,-17 7-18 0,2-2-28 0,-5 1-7 16,2-3-21-16,-1 1-25 0,-2 0-2 15,-1-2-12-15,-1 1 0 0,-2 1-20 16,-2-1-8-16,-1-1-12 0,-1 1 1 0,0 1-19 15,0 1 17-15,-2 6-30 0,0 0-10 0,0-9 20 16,0 2-6-16,0 7-3 0,-19-21-19 16,7 18 19-16,1 3-8 0,2 0-3 0,-7 0 6 15,-15 18-2-15,12-7-5 0,4 2 16 0,-1 3 8 16,5 0-2-16,2 1-9 0,2 1 15 16,4-2 5-16,3-5-3 0,0 2-11 0,17 14-3 15,-7-11 5-15,9-3-10 0,1-2-1 16,0-4-2-16,5 0-21 0,0-4-10 0,0-1-29 15,6 3 6-15,-18-5-58 0,8 0-31 0,25-12-33 16,-23 0-23-16,-2 0-19 0,-2-1-49 16,0-3 21-16,-3-1-216 0,-5 1-14 0,-1-1 54 15,0-1 24-15,-5 0 12 0,1-3 42 16,-2 2 14-16,-3 2 24 0,-1 11-19 0</inkml:trace>
  <inkml:trace contextRef="#ctx0" brushRef="#br0" timeOffset="14237.27">16115 9999 428 0,'-3'-2'253'0,"-1"-1"-38"16,2 1-8-16,-1 1 19 0,2 1-14 15,0 2-2-15,2-1-4 0,3 2 12 0,-2 1-29 16,0 2 12-16,9 8-4 0,-4 0-22 16,4 1 9-16,0 3-9 0,0-1 10 0,1 1-15 15,1 0-11-15,-1 1-7 0,-1-2-12 16,-2-1-21-16,0-2-5 0,-2-1-9 16,-1-6-3-16,-2-1-5 0,-1 0-12 0,-3-1 21 15,2-2-16-15,-2-3-3 0,0 0-18 0,0 0 5 16,-7 4-3-16,5-7-4 0,-2 1-19 15,2 0 3-15,-3-3-2 0,3 1-8 0,-5-8-15 16,0-1 7-16,7 1-13 0,-2 2-7 0,2 1-12 16,0 9-2-16,0-12-19 0,13-7-29 15,-5 6-16-15,4 1 6 0,-1 1-89 0,4 1-12 16,-1 2-31-16,1-1-10 0,5 1-27 0,-2 3-33 16,2 2 22-16,3 1-238 0,-1 0-9 0,3-1 48 15,0 3 55-15,-13 0 12 0,9 0 59 16,2 0-3-16,6 0 24 0,0 0-7 0</inkml:trace>
  <inkml:trace contextRef="#ctx0" brushRef="#br0" timeOffset="15085.4">17103 9871 649 0,'0'-4'291'0,"2"1"-7"16,-2 0-46-16,3 1-16 0,-3 2 7 0,2 1 7 15,0 3-28-15,-1 1-25 0,3 12 52 0,-2 3 11 16,0 3-18-16,2 1-3 0,-1 5-12 16,-1 3-12-16,2-3 2 0,1 0-21 15,0-2-17-15,-1 3 1 0,1-2-20 0,1-2-17 16,-1 3-20-16,2-4-10 0,-3-2 2 16,1-5-20-16,-1-4 1 0,-2-2-20 0,0-4 3 15,-1-3-21-15,-1-2-29 0,0-3-46 0,-3-2-34 16,3-2 6-16,0 1-109 0,-2-2-11 15,-1-9-14-15,-3-4-32 0,2 0-19 0,0-2-13 16,-2 1 23-16,1-1-111 0,0-4-54 0,-2 5-11 16,3 1 33-16,-2 0 27 0,0 1 82 15,-1-1 105-15,5 1 123 0,-2-1 3 0,2 6 109 16,-3-2 3-16,2 1 6 0,0 3 18 16,1 1 10-16,1 0 21 0,-2-7-3 0,3 5-5 15,-2 3 24-15,2-1 11 0,-2 2-2 0,2 7-5 16,0-6 12-16,0 6-18 0,0-9 10 0,0 2 0 15,11-12-48-15,-4 9 34 0,-1 2-13 16,4-1-11-16,-2 3-1 0,2 0-7 0,-1 3-2 16,7-3-16-16,-1 2 0 0,4 2 3 15,-4 2-1-15,-7 0-2 0,8 0-14 0,18 12 2 16,-16-2 1-16,-1 7 7 0,2 2 3 16,-4 0-9-16,0 5 2 0,0 0 15 0,-1 3-8 15,-3 4-10-15,1-1 3 0,-4-2-21 0,1 2 11 16,-1-1-12-16,-2 0-12 0,1 0-8 15,-1 0 1-15,-2-2 7 0,2-2-24 16,-3-3-26-16,0-7-15 0,0-4-24 0,-1-3-32 16,0-2-51-16,0-2 11 0,0-1-124 0,-2-3-62 15,0 0 28-15,0 0-288 0,0 0 33 16,11-13 35-16,-9 7 45 0,0 0 23 0,3-8 36 16,-1 2 28-16,-3 2 26 0,-1 10-6 15,0-9 58-15,0 0 8 0</inkml:trace>
  <inkml:trace contextRef="#ctx0" brushRef="#br0" timeOffset="15322.36">17234 10149 763 0,'-5'-2'415'0,"2"2"6"0,-1 0-40 15,2-1-36-15,2-2-37 0,0 2-41 0,2-1-22 16,2 1-20-16,3-1-33 0,7 0-17 15,4-2-13-15,-1 2-24 0,0-1-16 0,4 2-32 16,-3 1-22-16,2-1-49 0,2 1-1 16,-2-1-118-16,0 1-54 0,-3-2-82 0,-2 1 21 15,-4 1-261-15,-2 0 60 0,-1-2 30 16,-5 2 28-16,2-1 1 0,-3-1 9 0,-2 2 51 16,-2-1 10-16,-1 1-24 0</inkml:trace>
  <inkml:trace contextRef="#ctx0" brushRef="#br0" timeOffset="20845.44">2965 11483 371 0,'0'-14'278'0,"0"14"-53"0,0 0-21 0,0 0-14 15,0 0-8-15,0-14-3 0,0 14-26 16,-26-19-3-16,25 17-14 0,0 1-9 0,0-2-2 15,0 2-11-15,-1-1-19 0,1 1 3 0,1 0-11 16,-2-2-1-16,0 3-23 0,1 0-9 0,0 0 5 16,1 3-3-16,-1-2 2 0,0 3 1 15,1 1 9-15,0 2 3 0,0 1 15 0,0 11 1 16,0-8 5-16,0 6-18 0,0 4-8 16,0 0 18-16,0 2-9 0,13 23-8 0,-9-24-8 15,1-1-5-15,0-2 14 0,1-1-16 0,2-2-8 16,-2-1-2-16,0 1 1 0,1-7-11 15,-2-2-8-15,2-3 5 0,-2 0 1 0,1-1-2 16,0 0-9-16,-1-3 3 0,2 2-6 0,-2-2-2 16,-5 0-1-16,0 0-1 0,9 0-37 15,2 0 4-15,15-16 3 0,-14 7-36 0,-3-3 16 16,1 1-18-16,-1-1-7 0,-2-5-4 0,1 2 10 16,-2-3-4-16,0-1 0 0,0 2 18 0,3-1-10 15,-4 0-1-15,3 2 12 0,0-1-11 16,-3 1 20-16,-2 0 5 0,-2 2 1 0,2 5 11 15,-2-1 17-15,0 3-14 0,0-1 29 16,-1 3-9-16,1-1 20 0,-1 3 9 0,0-1-12 16,0 1 10-16,0-1-2 0,0 1-8 15,1 1 22-15,-1-1-36 0,0 0 26 0,0 3-26 16,0 0-14-16,-1 0 22 0,1 1 5 0,0 4-5 16,1-2 15-16,-1 3-5 0,1 1 21 15,2 10-11-15,-3-7 27 0,6 15-12 0,-4-6 12 16,2-1 8-16,1 2-19 0,-1-2-11 15,3 2 11-15,0 0-4 0,0-3-22 0,-1 1 5 16,1-2-1-16,0 1 0 0,2-2 7 0,-1-4-13 16,-2-1-24-16,-1-2-29 0,4 2 2 15,-2-3-46-15,-2-2-18 0,1-2-29 0,-1 0-55 16,1-1-31-16,0-1 18 0,-6-1-250 0,0 0-23 16,7 0 13-16,-1 0 40 0,-6 0 45 15,10 0 24-15,-3 0 24 0,7-12 2 0,-1 7 21 16</inkml:trace>
  <inkml:trace contextRef="#ctx0" brushRef="#br0" timeOffset="21263.39">3661 11523 681 0,'0'-6'320'15,"0"0"-43"-15,0 0-1 0,-1 1-19 16,0-1-34-16,-2 2-38 0,2-1-8 0,-2 3-13 15,-1 2-17-15,0 0-28 0,-1 2 13 16,0 0-25-16,-9 5-17 0,-1 5 3 0,1 1-23 16,3 1 13-16,-4-1-29 0,7 1 4 0,-1-2-22 15,2 0 8-15,1-3-9 0,3-2-17 16,2-2 5-16,1-5 23 0,0 0-21 0,0 7 7 0,0-7 5 16,0 6-23-16,15 2 4 0,-9-6 7 15,1-2-21-15,13 2 6 0,0-2-4 0,-4 0-6 16,-2 3-8-16,-2-3 12 0,-1 0-11 15,-1 0 8-15,-2 2 4 0,0-1 6 0,7 6-21 16,-5-3 0-16,-2-1 6 0,-2-1-8 0,0 1 9 16,-2 2 25-16,-2-1-13 0,-2-4 8 15,0 0-5-15,0 7 16 0,0-7-5 0,-16 25 13 16,5-16-14-16,-2 0 3 0,-2 0-14 0,0 0-18 16,-3 2 24-16,-1-3-37 0,3-2-10 0,-2 0-9 15,3-4-28-15,-4 1-13 0,7-3-29 16,12 0-38-16,-9 0 13 0,1 0-128 0,2 0-95 15,6 0-59-15,-12-12 50 0,12 10 7 16,2-2 30-16,0 0-3 0,2 0 21 0,8-4 22 16</inkml:trace>
  <inkml:trace contextRef="#ctx0" brushRef="#br0" timeOffset="21695.23">3884 11668 224 0,'1'0'341'16,"0"1"-40"-16,-1 1-39 0,2-2-25 0,0 1-1 0,0 0-36 15,-1 1-21-15,2-1 20 0,-2-2-31 16,4 2 2-16,-2-1-24 0,1-1 8 0,0-1-22 16,0 0-34-16,1 0 4 0,0 0-10 0,0-1 1 15,-1 0-12-15,9-4-6 0,-4 0-12 16,-1 2-25-16,-1-1 9 0,-3 0 5 0,0 0-22 15,-1 0 21-15,0 0-22 0,-1 1 2 16,-2-1-19-16,2-1 10 0,-2 7-21 0,0 0 39 16,0-8-39-16,0 0 20 0,-14-10-13 0,9 11-5 15,0 3 8-15,-4 1-13 0,1 1 15 16,1 4 5-16,0-2-4 0,-15 12 12 0,6-1-3 16,2 2 19-16,2 2-4 0,-2 1 16 0,2 1-7 15,3 0-2-15,3 0 9 0,3 3-7 16,2-6-3-16,1-5 10 0,0 1-4 0,22 13-15 15,-9-15 3-15,7-2-20 0,0-2-8 0,1-3-2 16,-8-1-74-16,3 0-18 0,9 0-18 16,25-16-48-16,-23 9-44 0,-2-4 16 15,-2 0-182-15,-2-2-99 0,-6 1 33 0,-3 1 26 16,0 0 31-16,-3-3 14 0,-1 0 18 0,-3 3 42 16,-2-4 2-16</inkml:trace>
  <inkml:trace contextRef="#ctx0" brushRef="#br0" timeOffset="22042.25">4130 11485 885 0,'1'0'339'0,"2"0"-38"0,1 2-26 0,1 1-10 16,9 7-11-16,0 0-32 0,0 1-5 16,1 3-7-16,1 0-36 0,-2-1 4 0,0 1-20 15,-2 2-4-15,0-3-19 0,-3 1-2 0,0 0-14 16,-5-5 0-16,0 0-14 0,0-2 2 15,-3-1-3-15,0-1 11 0,0-1-16 0,-1-4 5 16,0 0-21-16,0 0 9 0,0 0-11 0,-14 14-5 16,10-12-11-16,-2-2-6 0,-1 1-6 15,3-1-12-15,-3-2 7 0,2 0-7 0,0-1-12 16,1-1 0-16,1 1-2 0,-1-1-5 0,3-1-11 16,-2-2-5-16,3 0-6 0,2 1-17 0,-2-3-10 15,10-15-9-15,-2 8-23 0,2 0 6 16,2 1-57-16,0-1-30 0,2 1-21 0,1 1-7 15,-2 0-54-15,0 0-23 0,-2 0 22 16,-1 6-221-16,1 1-32 0,-5 2 55 0,0 2 8 16,-6 3 50-16,0 0 19 0,0 0 21 0,8 0 36 15,-1 0 14-15,21 11 8 0</inkml:trace>
  <inkml:trace contextRef="#ctx0" brushRef="#br0" timeOffset="22817.18">4852 11411 265 0,'0'0'370'0,"0"-14"-42"16,0 14-37-16,0 0-9 0,0 0-33 15,0-12-35-15,-23-2-9 0,22 13-22 0,1 3 28 16,0 1-25-16,0 2 34 0,1 2-8 16,2 13 11-16,-3-9-11 0,0 7-17 0,9 24-13 15,-3-19-9-15,-2-1-17 0,1 2-13 0,-1-2-14 16,1-1-20-16,1-2-3 0,-1-1-11 0,0-3-16 15,-2-5-19-15,-2-1-34 0,1-2-27 16,0-3-39-16,0 0 4 0,0-2-153 16,0-2-64-16,-2 0 26 0,0 0-298 0,0 0 41 15,0 0 21-15,4-14 25 0,-4 9 46 16,-1-2 54-16,0-1 0 0,-1-7-1 0,2 7 34 16,-7-16 17-16</inkml:trace>
  <inkml:trace contextRef="#ctx0" brushRef="#br0" timeOffset="23357.72">4774 11410 293 0,'-4'-5'481'0,"0"0"-78"15,1-2-60-15,1 2 19 0,1 0-43 0,1 1-28 16,1-2-30-16,-1 0-21 0,18-11-25 16,-6 8-23-16,0-3-11 0,3 6-23 0,1 1-22 15,1 1-3-15,1 1-26 0,3 3-14 0,-11 0-2 16,7 0-14-16,20 16-11 0,-14-7 2 15,-2 2-10-15,-1 1-8 0,-3-1-7 0,-2 3 15 16,-1-1-27-16,-3 1 5 0,-2 0-5 0,-3 0 8 16,-3-2-19-16,-2-1 19 0,-1-2-19 0,0-9-5 15,0 6-6-15,0 0 10 0,-14 13-5 16,6-10-4-16,0-3 12 0,0-3-15 16,-5 3 5-16,0 1 3 0,1-5-6 0,2 2 1 15,1-1-7-15,2-2 8 0,2 2 3 0,0-2-12 16,2 0-3-16,0 0 0 0,0 0 2 0,0-1-11 15,3 0 4-15,0 0 8 0,-1-2-7 0,4 1-10 16,0 0 3-16,2-2 12 0,1 3-7 16,1 0 2-16,11-4 5 0,1 2-1 15,-5 1-4-15,-5 1 12 0,6 0-22 0,0 0 9 16,22 11-1-16,-22-6 5 0,2 3-3 0,-3-1 8 16,0 5 5-16,-2-4 8 0,-2 3-9 0,-1 0 3 15,-5-2 4-15,-2 0 21 0,-2-1-4 16,0-8 4-16,0 7 1 0,0 1 11 0,0-8-3 15,-22 21-5-15,10-11-9 0,-4-1 6 0,1-2-3 16,-3-1 4-16,-3 1-9 0,-1-5 0 0,0 2-4 16,-1-2-11-16,0-2-13 0,-1 0-21 15,13 0-26-15,-4 0-19 0,0 0 5 16,0 0-77-16,-12-10-23 0,16 5-31 0,-2-2-31 16,5 4 21-16,0-4-168 0,2 1-147 0,4 2 58 15,-1-2 22-15,2 1 49 0,-1 0-6 16,1 0 39-16,1 5 36 0,0 0 30 0,0-7 11 15</inkml:trace>
  <inkml:trace contextRef="#ctx0" brushRef="#br0" timeOffset="24534.09">6104 11689 693 0,'-13'0'265'0,"13"0"-23"15,-30-21-15-15,23 20 2 0,2-2-17 16,0 1-6-16,1 1-2 0,1 0-29 0,-2 0 0 15,1 0-29-15,1 0 0 0,0 1-29 16,1-2-1-16,1 2 2 0,0-1-9 0,1 1-11 16,1 0 33-16,1 0-16 0,1 0 15 0,4 0-23 15,12 3 9-15,-8-3-10 0,7 0-2 16,6 0-2-16,6 0-2 0,2 0-8 0,2 0-20 16,2 0-1-16,3 0-2 0,0 0-5 0,2 0-14 15,2 0 10-15,-1 0-11 0,2 0-16 0,-3 0 6 16,1 0-10-16,-1 0 2 0,-2 0-16 15,-2 0 13-15,-1 0-7 0,-2 0 1 0,0 0-13 16,-3 0 6-16,-3 0-3 0,-4 0-9 0,-2 0-3 16,-5 0 4-16,-3 0-10 0,-3 0 10 15,-1 0-24-15,-2 0-2 0,-8 0 7 0,7 0 5 16,-7 0-5-16,7 0 11 0,-7 0-22 16,0 0-12-16,8 0 6 0,-8 0-6 0,0 0-8 15,7 0 4-15,-7 0-49 0,0 0-4 0,0 0-18 16,0 0-29-16,0 0-6 0,10 8-27 0,-11-9-63 15,1-2 21-15,-2 2-256 0,1 0 42 16,0 0 15-16,-1 0 30 0,-2-2 41 0,1 1-5 16,-1 1 21-16,0-2 51 0,-1 2-11 15</inkml:trace>
  <inkml:trace contextRef="#ctx0" brushRef="#br0" timeOffset="25015.84">6723 11497 510 0,'-3'-3'317'0,"2"1"-19"0,0-1-19 0,-1 0-23 16,-3 0-24-16,5 0 9 0,-1 3-23 15,-1-3-7-15,0 1-15 0,2 0-37 0,0 1-20 16,0 0-13-16,1-2-14 0,2 3 20 0,0 0 19 15,1-1-9-15,0-1-17 0,3 4-3 16,0-1-7-16,10-1 1 0,-7 0-13 0,5 0-8 16,21 10-16-16,-13-3 8 0,1-3-11 15,1 4-6-15,1 0-12 0,-2-1 10 0,4 0-13 16,-2 4-5-16,1-5-8 0,-2 2-3 0,-1 1-8 16,-2-1 0-16,1 0-13 0,-2 0 11 15,-4 0-12-15,3-1 3 0,-4 1-1 0,-5-3-14 16,-1 1 15-16,-3-2-1 0,-2 2-10 0,-1-2-2 15,-1 1 2-15,-1 0 5 0,-2-1-6 0,0-4-1 16,0 0 1-16,0 11-3 0,-19 11-2 16,8-14 6-16,-3 1-13 0,-6 2 10 15,-2-1 0-15,-1-1 3 0,1 1-1 0,-2-2-1 16,1 2-5-16,0-3 5 0,1 1-31 0,0 1-18 16,2-4-9-16,2 2 5 0,2-1-91 0,4-2-2 15,1-1-14-15,-5 1-47 0,7-2-32 16,1-2-31-16,8 0 25 0,0 0-238 0,0 0 29 15,-7-4 28-15,8 3 36 0,3-2-8 0,0 2 55 16,13-5 23-16,2 1 36 0,10-2-8 16</inkml:trace>
  <inkml:trace contextRef="#ctx0" brushRef="#br0" timeOffset="25472.06">7637 11364 517 0,'-2'-3'341'0,"-1"0"-36"16,1-1-30-16,0 2-29 0,1 2 9 16,0 0 7-16,1 2-31 0,0 4 28 0,1 1-16 15,1 14-9-15,-2-9-5 0,11 24-8 16,-3-10-18-16,0 1-10 0,0 1-21 0,1-2-6 15,0 0-18-15,1-2-19 0,0 1-19 0,-2-4-6 16,-1-2-7-16,0-1-8 0,1-2-15 0,-4 0-21 16,1-7-21-16,-1-4-33 0,-3 1-30 15,1-2 5-15,-1 0-106 0,-1-3-73 16,0-1-75-16,-1-2 28 0,0 1-292 0,1-3 43 16,-2 2 50-16,-2-1 62 0,2-3-8 0,-2 2 40 15,-4-8 34-15,-4-1 6 0,4-1 23 0,1 2 4 16</inkml:trace>
  <inkml:trace contextRef="#ctx0" brushRef="#br0" timeOffset="25805.63">7593 11469 262 0,'-5'-9'446'0,"1"0"-70"0,0 2-28 0,2-1-35 16,0 1-40-16,2 0 10 0,-1 0-8 15,1 2-21-15,0 5-24 0,0-7-28 0,0-3-16 16,16-15-14-16,-7 16-23 0,5-3-9 0,2 0-7 15,3 3-22-15,2 1 0 0,1 4-17 16,5 1-1-16,-2 2-9 0,-11 1-23 0,7 0 2 16,3 0-6-16,29 11-1 0,-26-4-6 15,-1 0-7-15,-2 5-8 0,-3 0-4 0,-4-2-3 16,-2 1 7-16,-3 2-13 0,-1-2-7 0,-7-2 8 16,-2 0-5-16,-2-1 9 0,0-8 5 0,0 12-17 15,-18 7-11-15,7-8 6 0,-4-3 3 16,-3 0-15-16,-2 1-16 0,0-2-19 0,-3 0-14 15,1 1 4-15,0-1-35 0,3 1-37 0,-4-2-33 16,3 0-31-16,3 1-13 0,2 0-15 16,3-1 20-16,5-3-159 0,1 0-124 0,1 0 41 15,3-2 24-15,2-1 46 0,0 0 30 0,0 0-6 16,14-1 39-16,-7 1-8 0</inkml:trace>
  <inkml:trace contextRef="#ctx0" brushRef="#br0" timeOffset="26171.97">8185 11376 972 0,'0'-4'303'15,"0"1"-16"-15,1 1-34 0,0-1-2 0,1 0-34 16,-2 2-31-16,1 1-21 0,0 0 63 16,-1 1-17-16,0 5-8 0,1-2-3 0,0 4-6 15,1 10-14-15,-1 3 9 0,1 3-22 0,0 2 2 16,1-3-19-16,0 3-22 0,-1-3-13 0,0 1-7 16,2-3-10-16,1-1-10 0,1-2-8 15,-3 0-3-15,1-2-9 0,-1-5-12 0,-1 0-23 16,0-5-20-16,0-1-29 0,0-2-30 0,2 1 4 15,-1-2-133-15,0-1-42 0,-1-1-43 16,-2 0 25-16,0 0-286 0,0 0 28 0,0 0 44 16,13-11 37-16,-11 6 36 0,2 0-5 15,-1-1 43-15,5-3 8 0,-1-5 31 0,0 1-22 16</inkml:trace>
  <inkml:trace contextRef="#ctx0" brushRef="#br0" timeOffset="26575.79">8456 11435 440 0,'5'-7'348'0,"-2"4"-53"0,1-3-23 0,0 4-13 16,0-1-28-16,-1-1-13 0,0 1-40 0,1 1 8 15,-2 1-46-15,0 0 9 0,0 2-10 0,-1 0 1 16,0 1 3-16,-1 1-17 0,-2 1-12 16,0 1-11-16,-2 1 8 0,-6 5-11 0,0 3-11 15,-1-3-35-15,-3-1-5 0,0 2 32 16,-1-4-28-16,2 1-6 0,-2-1-4 0,1 1-6 15,2-5-3-15,4 0 2 0,0 0-5 16,1-2-4-16,1 0-1 0,2 1-8 0,0-1-2 16,3-1-2-16,-2 2-25 0,1-2-6 0,2-1 7 15,0 0 1-15,-1 0 3 0,1 0-9 16,0 0 7-16,0 0 5 0,11 4-9 0,-6-3-7 16,3 0 9-16,7 5 14 0,2-1-5 0,0 1-5 15,-1 0 9-15,1 2-5 0,2 1-6 0,-2-1-10 16,-2 0 11-16,0 1 23 0,0 1-20 15,-3-4-8-15,-2 4 6 0,1 0-7 0,-1-2 15 16,-1-2-9-16,-3 1-29 0,-1-5-7 0,-1 4-16 16,-1-4-19-16,0 0-26 0,0 0-40 15,-2-1-49-15,1 1 16 0,0-1-262 0,0-1 30 16,0 1 31-16,-1-1-4 0,0 0 37 16,-1 0 17-16,0 0 19 0,0 0 17 15</inkml:trace>
  <inkml:trace contextRef="#ctx0" brushRef="#br0" timeOffset="27103.49">8824 11480 568 0,'0'0'399'0,"2"-2"-67"0,-2 2-24 0,-1 2-2 15,1 1-36-15,0 2-33 0,-1 1 26 16,2 1-5-16,0 13-34 0,-1-11-7 15,0 7-14-15,0 0-23 0,11 20-11 0,-5-17-21 16,-2-1-6-16,1-2-23 0,-1 0-3 0,0-4-19 16,-2-3-1-16,0-1-8 0,-1-3-11 15,1-1 2-15,-1 1-14 0,0-3-7 0,-1 2-2 16,0-2-5-16,1-1-1 0,-1 2-7 0,0-3-12 16,0 0 1-16,-6 0 4 0,3-3-14 15,0 2-5-15,-2-3 8 0,0 0-13 0,-4-7 3 16,-2-3-10-16,4 0-1 0,-3-3 4 15,3 0-20-15,1-2 0 0,1-1-1 0,3 0 6 16,1-3-8-16,1 14 5 0,0-7-14 0,0 0 16 16,12-18-7-16,-6 21 1 0,2-1-1 15,3 3 6-15,-1-3-4 0,1 7-10 0,-1 0 10 16,-1 3 6-16,1 1 7 0,0 1 4 16,-10 2 15-16,14 0 5 0,23 14 6 0,-16-3 7 15,-3 2 2-15,1 1 11 0,-1 3-6 0,-3 0 9 16,2 3 7-16,-3 3-14 0,0-2 2 15,-1 1-13-15,1 2 2 0,-4 0 1 16,-2 1-12-16,0-6 10 0,-2-1-21 0,-1-2-9 16,1-3-18-16,-3-4-27 0,0-2-18 15,-2 0-20-15,2-3-31 0,-2-2 9 0,-1-1-143 16,-1-1-45-16,2-2 26 0,-1 1-297 16,0-2 51-16,1 0 39 0,0 0 33 0,1-2 61 15,-2 2 1-15,0-1 23 0,-1-1 17 0,0 1 12 16,-2 1 28-16,0 1 10 0</inkml:trace>
  <inkml:trace contextRef="#ctx0" brushRef="#br0" timeOffset="27337.33">8864 11627 696 0,'-4'-1'436'16,"0"1"-20"-16,0-1-30 0,-1 0-13 15,2-1-44-15,2 1-39 0,-1-1-33 0,3 1-25 16,1-2-31-16,2 1-13 0,3 0-24 0,-1 0-19 16,10-3-41-16,2-1-50 0,-1 2-32 0,2 3-1 15,0-3-102-15,2 1-41 0,-11 2-54 0,1 0-43 16,0-1 20-16,-4 2-289 0,1 0 47 16,-3-2 40-16,1 1 17 0,0-1 28 15,-1 1 62-15,1 1 16 0,0-1 13 0</inkml:trace>
  <inkml:trace contextRef="#ctx0" brushRef="#br0" timeOffset="28425.95">10264 11625 767 0,'14'-13'317'0,"-14"13"-11"15,0 0-21-15,0 0-28 0,0 0-26 16,0 0-18-16,0 0-1 0,13 0-25 0,-13 0-19 16,23-14-6-16,-17 14 20 0,3-1-18 0,3 1-30 15,8 0 1-15,6 0 6 0,3 0-31 0,3 0-14 16,0 0 1-16,33-8-22 0,-32 6 12 16,3 1-4-16,-2 1-27 0,-1 0 4 0,-17 0-2 15,9 0-7-15,5 0-23 0,1 0-21 16,-1 0-8-16,-3 0 0 0,23 11-47 0,-32-7-25 15,-8-4-33-15,0 0-4 0,-3 0-28 16,0 0-22-16,-7 0-37 0,7 0 18 0,-7 0-237 16,6 8-43-16,-9-6 44 0,1-2 39 15,-2 2 33-15,-3-2 23 0,-6 5 26 0,-4 2 8 16,1-3-25-16</inkml:trace>
  <inkml:trace contextRef="#ctx0" brushRef="#br0" timeOffset="28705.87">10486 11763 367 0,'-4'2'364'15,"1"-2"-48"-15,0 2-31 0,1-1-20 16,0-1-17-16,1 3 14 0,2-2-12 0,1 1-29 16,2-1 24-16,3 0-36 0,1-1-7 15,12 2-19-15,2-1-8 0,4 0-27 0,-14-1-17 16,8 0-8-16,4 0-13 0,2 0-7 0,0 0-11 15,3 0-5-15,-1 0-17 0,1 0-22 16,0-8-29-16,-2 8-24 0,1 0 1 0,-2 0-31 16,1 0-26-16,-3 0-20 0,-2 0-26 15,0 0-39-15,-3 0-23 0,-3 0-41 0,-2 0 17 16,-3 0-231-16,-1 0 10 0,-1 0 22 0,-2 0 3 16,0 0 33-16,-7 0 36 0,7 0 31 15,-7 0-1-15</inkml:trace>
  <inkml:trace contextRef="#ctx0" brushRef="#br0" timeOffset="29140.46">10752 11437 679 0,'-2'-1'292'0,"0"0"-40"0,0 0-5 16,2 0-29-16,0-2-28 0,1 2-17 0,1-1-10 15,2 1-4-15,0 0-30 0,-1-2 7 16,5 3-7-16,-1 0-6 0,12 4-5 0,-9-4-19 16,22 10-19-16,-11-3 5 0,2 1-3 0,5 4-10 15,-2-1 26-15,-2 0-34 0,0 1 23 0,1 1-35 16,-2 0-18-16,1 3-7 0,3-2 11 15,-4 1-2-15,2 1-5 0,-3-2 10 0,-3 1-9 16,2 0-10-16,-2 0-1 0,1 1-16 0,-2 1 11 16,-6-3 0-16,0 3-3 0,-5-2 19 15,-1 0-32-15,-4-1 18 0,-2-14-11 0,0 12 22 16,0 3-9-16,-20 12 3 0,8-13-27 0,-5-1-1 16,0-2 1-16,-3 3-1 0,-2-3-22 15,2 0-29-15,-9-1-31 0,5-2-31 16,-2-1-45-16,3 0 15 0,-2-3-209 0,2 0-96 15,5-1 39-15,-2-1 14 0,10-1 33 0,10-1 39 16,-11 0 19-16,2 0 27 0,3 0-5 16</inkml:trace>
  <inkml:trace contextRef="#ctx0" brushRef="#br0" timeOffset="30390.01">12258 11463 280 0,'-1'-5'401'0,"1"1"-75"0,-1 0-47 0,1 0-36 16,0 1-37-16,0 2-1 0,-1 2 4 15,2 0 13-15,0 3-26 0,1 13 41 0,1 6-18 16,-3-11-5-16,4 26 3 0,-1-10-14 16,-1-1-27-16,0 1-6 0,1 1-30 0,-1 0-4 15,1-3-15-15,0-1-13 0,0-1-12 0,-1-4-6 16,-1-7-14-16,2 5-4 0,-2-4-13 0,0-4 7 15,0-3-19-15,-1 0 11 0,1-2-14 16,-1-2 14-16,0-3-8 0,0 0-14 0,0 0-16 16,-2 1 8-16,1-4-12 0,0 0-7 15,0 0-17-15,-1-4-10 0,-1-6 9 0,-1-2-25 16,1-1 8-16,-2-2 11 0,-1-2-4 0,3 1-13 16,0-4 0-16,-1 1-2 0,2-1 15 15,0-1 8-15,2 2-8 0,0-2-8 0,0 3 8 16,0 12 9-16,0-6-13 0,0-1 7 0,0-1 7 15,0 2 9-15,10-16-10 0,-5 18 23 16,1 4-8-16,3-3 13 0,0 2-18 0,3-1 8 16,2 0 3-16,3 3 4 0,1-2-12 0,1 4 11 15,2-1-6-15,0 2-4 0,2 1-6 16,0 1 15-16,-2 3-7 0,5 0 0 0,-16 0-5 16,5 0 7-16,19 15-5 0,-15-7 6 0,-2 4 2 15,-4 2-9-15,-2-1 0 0,-3 3 0 16,-5-3 7-16,3 0-2 0,-6-6-11 0,0 3 18 15,0-2-9-15,0 3 3 0,-14 14-12 0,7-11 4 16,-3-4 2-16,-3 0-2 0,1-2-5 16,-2 0 9-16,0 0-7 0,-2-1 1 0,0-3 12 15,-1 2-9-15,0-2-6 0,4 0-24 0,0 2 9 16,1-3 6-16,3-2-6 0,2 1-16 16,0-1 30-16,2 0 6 0,0 0-11 0,1 0-13 15,2-1 18-15,-1 1-13 0,0 0 9 16,2-1-14-16,-1 0 10 0,0 0-6 0,2 0 9 15,0 0-7-15,0 0 20 0,0 0-16 16,11 8 6-16,-8-4 8 0,1-2-18 0,8 9 32 16,-2-1-19-16,0 1 17 0,1 0-5 0,-1 2 8 15,0 0-13-15,1 0 15 0,0 0-7 16,3-1 16-16,-5 0-22 0,2 1-2 0,2-4 11 16,0 0 6-16,1 2-15 0,-2 2 14 15,3-5-7-15,0 1 4 0,0-3-2 0,2-1 8 16,-5-2-19-16,7 1 14 0,-5-4-18 0,4 2-3 15,-9-2 6-15,5 0 6 0,1 0-23 16,18-9 2-16,-17 3-8 0,0-1 13 0,-3 0-16 16,-1-1-9-16,1-2 4 0,-4-1 2 15,2-1 4-15,-3 0-18 0,0-4 6 0,2-1 3 16,1 0-29-16,-4 2 32 0,-1-1-20 0,0 0 14 16,-2 1-1-16,-4 4-5 0,2 0 23 15,-2 2 0-15,0 9 2 0,0 0-1 0,0-8 8 16,0 8-1-16,-13-12 3 0,10 11 3 0,-3 1 0 15,-1 1 18-15,0 1 3 0,-6 4 12 16,-2 4 6-16,2-1 10 0,1 4-3 0,3 1 13 16,1 1-2-16,1 5 14 0,2-5-21 0,1 3 10 15,4-4 0-15,0-9-19 0,0 7 6 16,0 1 1-16,17 13-12 0,-7-16-10 0,3-3-15 16,4 0-11-16,1-4-34 0,5-1 4 0,-2 0-70 15,3-2-21-15,-10 0-31 0,5 0-29 16,4 0-51-16,28-14 22 0,-27 9-180 0,0 0-78 15,1-4 43-15,0 0 35 0,1 0 17 0,-1-1 11 16,-1 0 47-16,-2-2 2 0,3 2 26 16</inkml:trace>
  <inkml:trace contextRef="#ctx0" brushRef="#br0" timeOffset="30824.44">13400 11650 647 0,'-1'-6'287'0,"-1"1"-18"0,-2 1-30 15,-5-6-1-15,0 3-13 0,-5 0-15 16,6 2 1-16,-3 3-14 0,2-1-9 0,9 3-24 15,-14 0-19-15,-3 0 26 0,-16 13-27 0,20-4 4 16,-3 3-3-16,1-3-18 0,1 6-2 16,3-4-27-16,3 2 16 0,0 0-26 0,5-1 9 15,1-3-13-15,2-1-8 0,0-8-24 0,0 0 9 16,0 8-15-16,14 4-2 0,-9-10-10 16,11 2 2-16,-3-1-25 0,-2-2-25 0,-11-1 4 15,14 0 1-15,-1 0 2 0,17-9 0 16,-16 5 1-16,-1-4 1 0,0-1-10 0,1 0 0 15,-4 0 3-15,1-1 3 0,1 1-3 0,-6 1 4 16,1 0-1-16,-4 4-6 0,2 0 2 16,-2 1 8-16,0 2 20 0,-3 0 1 0,1 1-17 15,-1 0 16-15,1 2 8 0,-3 4-10 0,2-2 11 16,-2 4-7-16,0 10 16 0,-4 2 14 16,2 2 10-16,4-2-2 0,0 4 8 0,0-14 1 15,0 7 5-15,0 2-23 0,12 21 3 16,-8-19 2-16,3-3-3 0,-1 0-6 0,0-3-6 0,2-2-6 15,-4-3-10-15,3-6-13 0,-3 1-37 16,3 0-28-16,0-4 8 0,0 0-90 0,-3 0-33 16,3 0-26-16,-7-1-38 0,12 0 23 15,1 0-235-15,0 0-34 0,9-14 47 0,-14 10 13 16,-1 0 18-16,-1 2 38 0,-2-3 32 16,0 0 12-16,0 1 20 0,7-7 43 0</inkml:trace>
  <inkml:trace contextRef="#ctx0" brushRef="#br0" timeOffset="31928.1">13640 11621 842 0,'-3'-6'289'0,"3"2"-25"0,-1 0-43 0,-1 1-17 16,0 0-10-16,1 2-15 0,-1-2-14 0,-2 3 9 15,2 1 23-15,-2 2-32 0,3 0-16 16,-1 1-15-16,-1 1 8 0,1 3 19 16,-2 6-16-16,2 2 5 0,1-3-30 0,1-1 11 15,0-12-38-15,0 10 7 0,0 1-7 0,16 17-13 16,-7-16-16-16,2-3 0 0,-1-1-4 16,0-2-14-16,1-3-11 0,-1-1-5 0,1-2-10 15,-11 0 0-15,16 0-5 0,-1 0 0 16,2 0-64-16,16-14-8 0,-20 9 7 0,1-2-15 15,-3-3-13-15,-2 0 6 0,3-1-1 0,-3-1 1 16,-1-2 23-16,-4 3 9 0,4-3-4 0,-6 1-3 16,0 4 21-16,1 0-10 0,-1 1 1 15,-2 8 5-15,0-7 5 0,0 7 1 0,0-10 27 16,0 10-9-16,0-7 4 0,0 7 5 0,-11-16 3 16,8 14 28-16,2-2-20 0,-2 1 15 15,2 1 20-15,-1 2-15 0,-2-2-4 0,2 1-2 16,-2 1-15-16,3 0 17 0,-3 0-3 15,1 3 21-15,0-1 3 0,-1 1 23 0,2 2-17 16,-5 8 14-16,3-2-3 0,-2 3-4 0,3-3 2 16,2 1 6-16,1 0-11 0,0-1 2 0,0-3-10 15,0 4 2-15,10 17-1 0,-1-14-16 16,1-1-6-16,-1-2 10 0,3 2-10 0,0-5 10 16,-1 0-4-16,5-2-7 0,-1-1-13 15,4-1 13-15,0-3-14 0,-1-1-8 0,-9-1-14 16,7 0 9-16,0 0-16 0,25-11 11 0,-24 7-11 15,1-5 2-15,0 0-10 0,0-1 5 16,-3-3-4-16,-1 1 0 0,0-5-9 0,-1-1-10 16,-2 0 15-16,1-3 3 0,-3 3-16 15,-3-1 3-15,1 1 12 0,-2 1-14 0,0 0 25 16,-3 4 1-16,-2 13-25 0,0-9-5 16,0 1 13-16,0 0 15 0,-12-5 3 0,8 9-10 15,-1 0 6-15,1 1 0 0,-2 2 3 0,0 0-25 16,0 1 23-16,-1 0-13 0,7 0 12 0,-18 9 16 15,5-1-8-15,2 1 11 0,1 0 2 16,0 5 20-16,3-1-18 0,1 1 16 0,0 2 0 16,2 0 8-16,4-3 17 0,-1 1-11 0,1-6-7 15,0 7 1-15,0-2 5 0,21 19 2 16,-12-19-13-16,5-1 3 0,3-2-10 16,1-2 8-16,2-2-9 0,-1-2-3 0,4-1-4 15,-1-2 13-15,-11-1-13 0,5 0 3 16,4 0-6-16,20-11-2 0,-20 4-11 0,-1-2-3 15,-2-1-13-15,0 0 9 0,-4-5-4 16,1-2-22-16,-5 0-2 0,-1 1-2 0,-4-4 12 16,0 1 7-16,-3 2 7 0,-1 0-10 15,0 8-6-15,0-2 21 0,0 2 3 0,-13-9-15 16,8 11-4-16,-2 3 12 0,3 1-8 0,-3 1-21 16,3 0 8-16,1 1-3 0,-3 0 22 15,2 1 5-15,4 0-2 0,0 0-10 0,0 0 5 16,-7 0-11-16,-2 9 17 0,8-6-14 15,-1 2 30-15,4-1-16 0,-1 1 0 0,1 1 20 16,7 5-6-16,-2 0-1 0,2-1-13 0,2 3 19 16,0-3-23-16,2 0 3 0,1-2 9 0,1 3-20 15,2-1 29-15,0 0-9 0,2 4 6 0,1-3-16 16,-3-3 16-16,-1 2 22 0,0-1-21 16,-2 0 0-16,-3-1-17 0,-3-1 36 0,-4-2-5 15,-3 1-18-15,0-1 17 0,-1-5-15 16,0 0 4-16,0 0 13 0,0 8-12 0,-19 7-46 15,9-10 3-15,-4 2-35 0,0 0-52 0,-4-3-24 16,-3-3-27-16,12-1-65 0,-4 0 22 0,-5 0-250 16,3 0-8-16,1 0 52 0,-8-10 42 15,17 6 35-15,1-1 12 0,2 1-4 0,2 0 46 16,1-2 11-16</inkml:trace>
  <inkml:trace contextRef="#ctx0" brushRef="#br0" timeOffset="32209.8">14750 11417 732 0,'3'-6'370'15,"1"3"-33"-15,0 0-30 0,-2 5-9 0,-1 1-37 16,1 1 23-16,1 1-7 0,3 11-22 16,-3 2-20-16,1 0-10 0,-2 0-14 0,2 2-6 15,-3 2-20-15,0 2-1 0,2 3-25 16,1-2-2-16,-1-2-14 0,-1 1-30 0,1-2-14 15,1 0 0-15,0-3-8 0,-1-2-20 0,1-3-36 16,0-3-31-16,-1-2-33 0,4-3-30 16,-1-2 6-16,9 1-101 0,-3-5-36 0,-12 0-37 15,11 0-38-15,3 0 27 0,18-12-254 0,-19 4 13 16,1 0 17-16,-3-2 60 0,-3 0 39 16,-1 2 48-16,-2 0-10 0,-3 1 7 0,-2 3 1 15,0-2 22-15</inkml:trace>
  <inkml:trace contextRef="#ctx0" brushRef="#br0" timeOffset="32453.85">14736 11608 331 0,'-4'-1'458'16,"-4"0"-39"-16,5 1-66 0,-1-1-15 0,1 1-2 15,0 0-22-15,2 0-36 0,-1-1-22 16,2 1-26-16,2-1-24 0,0-1-30 0,3 2-9 15,-1-3-21-15,1 3-19 0,13-2-11 0,-1-1-14 16,1 2-15-16,3-2-33 0,-1 0-50 16,3 2-1-16,-1-2-106 0,-2 0-40 0,1-1-68 15,-3 0 21-15,-3 0-282 0,1 4 3 16,-1-6 63-16,-1 5 19 0,4-4 48 0,4 3 6 16,4 1 17-16,-16 1 32 0,7 0-17 15</inkml:trace>
  <inkml:trace contextRef="#ctx0" brushRef="#br0" timeOffset="32871.67">15296 11303 796 0,'0'-2'304'16,"0"-1"-51"-16,0 2-32 0,-2 0 22 0,2 2-18 16,0 0 22-16,0 2-15 0,0 2-29 0,0 1 26 15,0 12 10-15,0-6-14 0,0 5 3 16,0 4-21-16,0 6-3 0,0 2-15 0,0 3-17 15,0 0-15-15,0-2-13 0,0 1-22 0,13 30-7 16,-8-32-15-16,0 0-12 0,-1 3-11 16,1-4 1-16,1 0-16 0,-1-6-19 0,-1-1-11 15,1-3-22-15,-3-7-10 0,1 0-29 0,-1-2-38 16,-2-9-13-16,0 5 8 0,0-5-82 16,0 7-24-16,0-7-46 0,0 0-33 0,11 8 26 15,-11-10-267-15,2 1 20 0,-2-1 35 16,0-1 37-16,0 0 36 0,2-1 35 0,-2-1 17 15,2-1 11-15,-2 0-8 0,8-11 23 0</inkml:trace>
  <inkml:trace contextRef="#ctx0" brushRef="#br0" timeOffset="33239.4">15519 11332 265 0,'-2'-4'353'0,"4"1"-42"15,-2-1-48-15,0 1 1 0,0 0-12 0,0 2-24 16,0 0-5-16,0 1 6 0,0 2-26 16,0 1 25-16,0 4-16 0,2 10 15 0,-2-6-11 15,0 8 11-15,0 6-9 0,0 4-11 16,0 0-5-16,0 1-29 0,12 36-11 0,-10-34-21 15,4 0-11-15,-4-3-14 0,1 3-11 0,1-3-14 16,0-2-12-16,-3 2-4 0,4-3-8 16,-1-2-14-16,-2-4-18 0,1-3-20 15,-1-5-29-15,-2-1-17 0,2-5-26 0,-2 1-29 16,2-2 9-16,-2-2-98 0,2-1-27 0,-2-2-49 16,0 0-44-16,-2 0 30 0,2 0-229 0,-2-3 28 15,2 1 22-15,-5 0 33 0,3 0 57 16,0-1-2-16,0-2 40 0,-2 1 28 0,0 0-13 15,0 0 14-15</inkml:trace>
  <inkml:trace contextRef="#ctx0" brushRef="#br0" timeOffset="34857.67">16022 11328 458 0,'0'0'281'0,"0"0"-32"0,0 0-11 0,0 0-4 16,-22-10-31-16,17 10-2 0,1 0-17 15,0 0-4-15,-2 0-18 0,2 0-8 0,0 0-11 16,4 0-18-16,0 0 3 0,0 0-28 0,-7 0 17 16,7 0-4-16,0 0-13 0,0 0-13 15,0 0 23-15,-11 0 12 0,15 0-1 0,1 0-6 16,1 0-18-16,17-4-6 0,-12 4 3 0,9 0-10 15,5 0-20-15,0 0 3 0,36-9-13 16,-28 5-1-16,1 1 1 0,-2 1-6 0,-1-1-11 16,0-1-38-16,-4 1 19 0,-7 3-3 0,1-1-59 15,-1 1-31-15,-3-3-13 0,-7 3-13 0,-3 0-9 16,-7 0-8-16,0 0-10 0,0 0-23 16,4 3-31-16,-4-3 17 0,-2 0-194 0,-2 1-71 15,1-1 0-15,-1 1 57 0,-1 1-7 0,0-2 61 16,-3 0 28-16,-8 4-1 0,3-3 20 15</inkml:trace>
  <inkml:trace contextRef="#ctx0" brushRef="#br0" timeOffset="35104.43">16232 11310 544 0,'-3'0'325'0,"-2"1"-37"0,3 1-5 15,0 3-6-15,2-1-23 0,0 4-4 16,-2 9-11-16,1 3-28 0,1-11 20 0,0 7 2 15,0 2-44-15,0 3-4 0,0 1-39 0,0 0-7 16,0-1-21-16,14 20-3 0,-11-23-13 16,3 0-1-16,-2 1-28 0,-1-8-22 0,-1-3-25 15,0 2-2-15,0-3-62 0,0-2-32 16,2 1-40-16,-2-1-25 0,0 1-38 16,-2-4-54-16,2 1 22 0,0 2-223 0,1-1 13 15,-1-1 1-15,2-1 45 0,0 0 39 0,4-1 16 16,5 3 7-16,8-1-18 0</inkml:trace>
  <inkml:trace contextRef="#ctx0" brushRef="#br0" timeOffset="35805.88">16581 11648 843 0,'-4'-1'277'0,"2"1"-7"0,-2-1-14 16,1-1-21-16,-1 1-11 0,0 0-22 0,1 0 28 15,-2-1-25-15,3 0 8 0,-2 0-27 0,2 0 2 16,-1-1-17-16,1-1-14 0,-2 0-6 15,2 3-5-15,2-3-17 0,-1-2-18 0,1 3 7 16,3-1-20-16,-1-2-16 0,-2 6-5 0,18-11-11 16,-3 4-2-16,-1 2 9 0,4 1-20 15,1 1-10-15,-11 3-5 0,5 0 7 0,4 0-9 16,16 11 0-16,-15-3-1 0,-4 3-16 0,0 0 20 16,0 2-17-16,-2 0-3 0,-8 2 6 15,4-1 5-15,-2 1-10 0,-4-4 1 0,-2 0-6 16,0-1 11-16,0-10-5 0,0 8-8 0,0 0 6 15,-11 12 9-15,4-10-9 0,0-3 0 16,1 0-8-16,-9-1-7 0,2 0 15 0,-2-1 5 16,1-1-9-16,4-4 3 0,-2 1-7 15,3 0 2-15,0-1 4 0,1 0-2 0,8 0 1 16,-8 0-1-16,8 0-9 0,-9 0 12 16,3 0 10-16,6 0 4 0,-10 0-15 0,10 0 14 15,-7 0-13-15,7 0 2 0,0 0-4 0,-8 0 0 16,8 0-3-16,-4 3 0 0,6-3 0 15,2 0 0-15,3 0 7 0,1 0-11 0,11-3 15 16,-7 3-16-16,5 0 10 0,5 0-6 0,1 0 12 16,3 0-3-16,1 0-1 0,1 0-11 15,1 0-3-15,-2 0 16 0,0 0-8 0,-2 0-12 16,-3 0 21-16,1 0-19 0,-6 0 9 0,-3 0-5 16,-2 0 7-16,-1 0-17 0,-5 0-6 15,2 0-9-15,-8 0-1 0,8 0-12 0,-8 0-17 16,6 0-8-16,-6 0-19 0,0 0-26 0,0 0 11 15,0 0-95-15,0 0-16 0,9-2-18 16,-11 0-30-16,2 2 22 0,-2-3-214 16,-2 2-77-16,3 0 37 0,-1-1 34 0,-2 1 33 15,2-1 42-15,-3-2 17 0,3 2 12 16,0-1 39-16,-5 0 25 0,4 0-16 0</inkml:trace>
  <inkml:trace contextRef="#ctx0" brushRef="#br0" timeOffset="39041.77">20780 10921 474 0,'13'-15'266'0,"5"-12"-38"16,-16 16-26-16,0 3-20 0,-2-1-14 0,0 1-3 15,0 8-1-15,0 0-36 0,0-8-10 16,0 8-14-16,-12-16-14 0,7 15-16 0,-1-2 4 16,-1 3 0-16,-1 0 1 0,-3 0-10 0,-4 0-5 15,-23 11 0-15,17-3-2 0,-1 1-10 16,0 1-7-16,3 1 7 0,-3 0-6 0,5 3-18 15,2-4 8-15,0 5-5 0,3-3 1 0,1 1-2 16,1 1-5-16,2-2 1 0,4-2-10 16,1-3 16-16,2 0-7 0,1-7 8 0,0 6-8 15,0-6 4-15,0 8 0 0,11 2 1 0,-6-8-8 16,8 6 2-16,0-1 8 0,1 0-30 16,1 0 6-16,0 0 9 0,0 0-14 0,1-1 10 15,-3 2 10-15,1 0-18 0,-1 2 10 0,0-1-7 16,0 0-4-16,-3 1 13 0,-1 0-19 15,2 1 10-15,-3 1 13 0,1 0-12 0,-3-2-14 16,-3-1 11-16,-1 1-2 0,-1-4 4 0,0 3-11 16,-1-9 14-16,0 7 11 0,0-2-6 15,0 2 6-15,-14 13-14 0,3-8-9 0,3-1 21 16,-4 1-10-16,5-4 1 0,-4 1-15 0,0 1 35 16,-3 0-23-16,2-3-2 0,3-2-14 0,1 0 8 15,1 0 5-15,0-2 0 0,2 1-12 16,1-1-6-16,0-1 23 0,1 0-4 0,-1-1 11 15,2 1-19-15,2 0 4 0,-2-1 8 16,2-1-12-16,0 0 19 0,0 0-22 0,12 1 12 16,-6 0 27-16,0 1-35 0,2-2 2 0,9 4 8 15,-1 0-11-15,-1 2 13 0,1-1-12 0,-1 1 6 16,-2 3-7-16,-1 0 4 0,-2 2 9 16,-1 1-4-16,0 2 8 0,-3 0 7 0,-3 3-16 15,0 1 8-15,-3-3-10 0,0-6 26 16,0 3 1-16,0 3-7 0,-13 18-2 0,8-14-8 15,-2-1 6-15,-5 1-22 0,2-4 0 0,2 5 5 16,0-5 17-16,-1 0 2 0,3 0 1 16,-1-1-15-16,1 1 1 0,1-6-1 15,0 1 1-15,3-3 2 0,0 0-1 0,2-2 9 16,0-5 2-16,0 0 6 0,0 7 2 0,20 8-6 16,-3-7 2-16,2-3 4 0,2-1-9 15,3 0 3-15,3-1-10 0,0 0 0 0,-1 1-46 16,1-1 11-16,-2-1-31 0,-2 0-8 0,-1 1-33 15,2-3-27-15,-6 0-24 0,-9 0-23 16,1 0-29-16,6 0 19 0,-1 0-282 0,21-10 46 16,-17 6 13-16,-3-2 33 0,-1 0 16 0,3-1 42 15,-4-1 3-15,0-3 36 0</inkml:trace>
  <inkml:trace contextRef="#ctx0" brushRef="#br0" timeOffset="39435.48">21413 10994 732 0,'-3'-1'211'16,"2"0"5"-16,-1 2-3 0,0 3-13 15,0 0-11-15,2 3 9 0,1 12-12 0,-1-10-12 16,0 7 6-16,0 3-12 0,0 0-23 16,14 26-15-16,-10-24-7 0,2 1-3 0,-3-2-26 15,1 1-2-15,0-2-32 0,1-2 13 0,-4-4-10 16,1-4 1-16,0 0-11 0,-2-1-11 0,0-8-20 15,0 0-9-15,0 7 4 0,0-7-57 16,0 0-35-16,0 0-11 0,0 0-32 0,0 0-29 16,-2 9-1-16,2-11 13 0,-3-2-108 15,2-2-44-15,1-10-60 0,0 6-21 0,0-2 23 16,0-5-4-16,-4-24 26 0,2 19 36 16</inkml:trace>
  <inkml:trace contextRef="#ctx0" brushRef="#br0" timeOffset="40133.8">21429 11086 592 0,'-4'-15'212'0,"1"3"-24"16,2 3-2-16,-1 1-10 0,0 1-4 15,0 0 3-15,0 1 3 0,2 2-11 0,-1 0 1 16,-1-2 11-16,1 1-23 0,-1-1-29 16,1 1-1-16,1-1 5 0,0 6-3 0,0-6-39 15,0 0 23-15,0-4-25 0,0-1-3 0,16-14 17 16,-8 14-54-16,1 0 8 0,3-1-3 16,0 4 4-16,3 1 9 0,0 0-21 0,3 0 17 15,0 5-27-15,3 0-9 0,1 1-11 16,-1-1 18-16,-10 2-20 0,4 0 6 0,3 0 18 15,20 14-8-15,-20-6-2 0,-3 2-5 16,-1-1-1-16,-2 3-5 0,-6-1-4 0,-1 1 10 16,-3-3-7-16,-1 2-8 0,-1-11-8 0,0 12 13 15,-10 17 1-15,1-14-3 0,-3-1 5 16,-1 4 3-16,0-7-1 0,-1 1-3 0,0 1-16 16,0-2 12-16,0-1-16 0,0-2 15 0,0 2-16 15,0-1 7-15,3 0 8 0,3-7-1 16,1 4 1-16,3-6 0 0,0 2-1 0,1 1-6 15,0 0-6-15,0-1 15 0,1-1-8 16,2 1-2-16,-1 1-2 0,1-3-5 0,0 0 1 16,0 0 22-16,0 8-2 0,0-8-2 0,17 23 9 15,-7-11-3-15,0 0-1 0,1-1-1 16,1-1-3-16,-1-1 22 0,4 2-3 0,0-1 10 16,2-3-13-16,0 2 10 0,3 0-2 15,2-2-24-15,-1-3 12 0,2 3 17 0,1-2-9 16,1-4-25-16,-4 0 10 0,1 1 5 0,-13-2-13 15,7 0 9-15,0 0-8 0,21-13 4 16,-21 6-4-16,1-1 12 0,-1-2-16 0,2-1-2 16,-4-2 0-16,1 0-3 0,-3-3 6 0,-2 0-12 15,1-1-22-15,-3 0 9 0,3 1 14 16,-4 0 1-16,-1-1-1 0,-2 2-16 0,-1 3-2 16,-1 2 5-16,-2 10-12 0,0-8 5 0,0 2 2 15,0 6 4-15,0-7 0 0,-15-2-4 0,10 7 6 16,-2 3-1-16,0 0 15 0,-8 4 5 15,-2 3-10-15,3-1-6 0,1 6 19 0,1 1 16 16,-1 4-8-16,4-3 15 0,2 3-5 16,1-1 11-16,4 1-4 0,1 0 11 0,1-10-4 15,0 4-14-15,15 15 4 0,-5-13 4 0,0-4-10 16,0 1 5-16,4-4-24 0,0-2-29 16,4 2 0-16,2-5-103 0,1 1-20 15,-12-3-35-15,7 0-31 0,1 0 19 0,18-11-215 16,-16 8-80-16,-3-5 44 0,0 2 44 0,1 1-4 15,-1-2 61-15,2-1 35 0,-2 3-7 16,2-2 37-16,-3 1-5 0</inkml:trace>
  <inkml:trace contextRef="#ctx0" brushRef="#br0" timeOffset="40625.64">22433 11163 328 0,'-2'-5'364'16,"0"0"-54"-16,-6-5-31 0,0 3-27 0,2 1-19 15,-1 2-24-15,-1 3-21 0,0-2-17 16,1 2 1-16,7 1-34 0,-13 0-6 0,-2 0-9 16,-13 15-16-16,15-6-7 0,-1 0 4 15,3 5-8-15,4-3 6 0,-2 3-20 0,2-1-13 16,3 1 4-16,2-3-29 0,1 1 7 0,1-12 9 16,0 5-6-16,0 2-29 0,10 3 0 15,-5-6-5-15,0-2 12 0,0-1 0 0,1 2-12 16,0-2 9-16,2-1 5 0,0-1-7 0,-8 1-22 15,11 0-16-15,17-13 3 0,-12 8 3 16,-4-4-27-16,-1-1 17 0,1-2-15 0,0 0 28 16,-1 0-19-16,0-1 13 0,-2 2-14 0,-2 2 33 15,1 3-15-15,-3-1 2 0,-1 4 26 16,-1-2-33-16,1 4 15 0,-2-1-11 0,2 1 36 16,1 1-30-16,-5 0 32 0,0 0-6 0,0 0-2 15,14 9-4-15,-7 6 4 0,-2 0-2 16,1 0 63-16,-1 4 0 0,-2 4 4 0,0 1 12 15,-1 1-4-15,1 4-1 0,-1-1-11 0,0 1 1 16,1-1-11-16,1-1-6 0,-4-2-12 16,4 0-3-16,-2-2-8 0,2-3 0 0,-2-3-3 15,0-5-4-15,0-1-21 0,0-5-8 16,1 0-20-16,0-3-24 0,0-2-43 0,1 0 7 16,-4-1-73-16,0 0-32 0,0 0-44 0,13-11-32 15,-2 0 24-15,-4-1-261 0,1-2 9 0,-1 0 21 16,1-2 41-16,2 1 49 0,-1 0-9 15,5-2 64-15,-1 4-3 0,1-4 6 0,5 2 18 16</inkml:trace>
  <inkml:trace contextRef="#ctx0" brushRef="#br0" timeOffset="41737.57">22781 11113 246 0,'-2'-2'334'0,"0"1"-58"0,-1 3-39 0,0 1 17 16,2-1-34-16,-1 2 11 0,1 0-13 0,0 0-9 15,1 2-30-15,0 1-5 0,0 2 1 16,0 3-14-16,0-2-35 0,0 4 14 0,0-3-11 16,13 12-10-16,-8-15-12 0,3 2-12 15,-3-3-9-15,1-2 7 0,0-1-11 0,1 1-9 16,1-4-6-16,-2 0-7 0,0-1-6 0,0 0-50 15,-6 0 9-15,0 0 11 0,27-9-49 16,-14 0 1-16,-3 1 5 0,0-3-21 0,0-2-3 16,-4 1-3-16,2-1-10 0,-2-2 7 0,3 1 4 15,-1 2 15-15,-3 2 1 0,-3 1-7 16,1 3 6-16,-3-1 4 0,2 0-9 0,-1 3 18 16,0-1 13-16,1 1-7 0,-1 3 13 0,-1-3-3 15,0 1 6-15,1-1-14 0,0 0 16 16,-1 4 6-16,0 0 19 0,0 0-5 0,0 0 0 15,0-6 6-15,0 6-8 0,0 0 15 16,0-8-4-16,0 8-1 0,0 0-6 0,0 0 4 16,0 0-15-16,0 0 11 0,0-5-3 0,-7 0-17 15,5 7 28-15,0-1-3 0,1 2-24 0,-1-1-1 16,0 3 1-16,0-1-2 0,-1 1 45 0,1 0 0 16,-4 11-11-16,4-3 13 0,1-2 2 15,-2-1 2-15,3-10-6 0,0 9-3 16,0 4 8-16,0 2-17 0,17 11 8 0,-9-13 6 15,4-1-14-15,1-3-13 0,3 0 5 0,-3 0-7 16,4-2 16-16,-1 0-23 0,0-5 11 0,0 1-21 16,-1-1 12-16,-3-1-5 0,-1-1 9 15,0 0-9-15,-2 0-10 0,4 0-2 0,0 0 15 16,17-13-12-16,-13 6 4 0,-2 2-9 16,1-5 3-16,0 2 1 0,-1 0-4 0,-1-3-6 15,-1-1-2-15,0-2-1 0,-1 3 1 0,0-1 3 16,-1-2 0-16,-2 2 11 0,-1-2-12 0,0 2 4 15,-2 0-1-15,-2 3-6 0,-1 1-1 16,-2-1-2-16,-1 2 11 0,0 7-13 0,0-6 8 16,0 6 2-16,0-7-17 0,-11-4 10 15,7 10 0-15,-1-2-16 0,-1 1 27 0,1 1-13 16,-1 1 7-16,0 1-5 0,-1 1 2 0,-1-2-12 16,-13 14 18-16,8-3-9 0,0 1 2 15,3 0 19-15,0 3-1 0,2-1-5 0,2-2 10 16,2 0-11-16,1-1 15 0,0-2 1 0,3-1-1 15,0-8-5-15,0 11 12 0,19 14 8 16,-7-13-13-16,2-2 5 0,2 0-1 0,3-1 0 16,0-2-7-16,3-3 1 0,-1-1-5 15,0-1-2-15,0 0 1 0,-10-2 3 0,3 0-3 16,4 0-21-16,15-10 13 0,-15 3-14 0,-2-2 7 16,-1-1-11-16,0-2 6 0,-1-3-9 0,-1 1-6 15,-1-3-2-15,2 0-6 0,-3 0 8 16,-3-1-3-16,1 3 2 0,-4-1 8 15,-2 4 8-15,-2 1-11 0,-1 11 1 0,0-7 4 16,0 7-4-16,-14-15-19 0,9 10 15 16,-1 4 16-16,-1 0-19 0,2 0 23 0,-2 1-8 15,0 0-2-15,7 0 10 0,0 0-16 0,-9 0 14 16,-11 12-10-16,14-5 3 0,2-3 6 16,1 2 1-16,3-3-3 0,1 2-18 0,1-2 7 15,0 1 1-15,-2-4-12 0,13 16 22 0,-1-7-10 16,0 0 0-16,3 4 14 0,0-3-10 0,1 1 21 15,-1-2-17-15,0 6 13 0,-2-5 11 16,-1 2-10-16,-2 0 9 0,-3-4-22 0,-1-1 7 16,0 0 9-16,-3 0-6 0,0-3 14 0,-2 2-27 15,-1 0 5-15,0-6-9 0,0 0 5 16,0 0 1-16,0 8-55 0,-19 9-34 0,7-12-37 16,-3 2-26-16,-2-2-44 0,3-4 19 0,1 0-248 15,3-1 34-15,-1 0 30 0,3 1-48 0,2 1 42 16,6-2 14-16,0 0 21 0,0 0 34 15,-6-11 17-15</inkml:trace>
  <inkml:trace contextRef="#ctx0" brushRef="#br0" timeOffset="42033.69">23911 10914 812 0,'7'-7'313'0,"0"2"-38"0,-2 2-19 0,-2 3-15 15,2 0 1-15,-2 3-1 0,-1 2-22 0,-1 0-25 16,3 16 34-16,-3-1 0 0,0 1-13 16,-1-9-6-16,0 10-13 0,0 5-6 0,-15 26-10 15,12-25-24-15,-1 0-3 0,0 0-9 16,4 1-15-16,-1-7-25 0,1-10 2 0,0 6-13 16,0 1-23-16,11 20 2 0,-4-23-2 0,1-2-24 15,2-2-35-15,4-3-28 0,1-2-43 0,2-1 4 16,1-5-112-16,-6-1-65 0,-12 0-76 15,13 0 31-15,12-9-250 0,-17 2 50 0,-3 0 30 16,0 1 38-16,-2 1 29 0,0-2 24 16,-3 2-17-16,1 0 23 0,0-2 61 0,-1 0 20 15</inkml:trace>
  <inkml:trace contextRef="#ctx0" brushRef="#br0" timeOffset="42225.89">23926 11178 646 0,'-5'-2'458'0,"2"-1"-12"0,0 2-45 16,1 0-52-16,1-2-44 0,1 3-30 0,1-3-26 16,1 1-38-16,2 0-26 0,1 0-18 15,0-1-56-15,11-2-29 0,-2 0-7 0,-1 5-91 16,-1-2-63-16,-4 0-46 0,1 0-42 0,-1 1 15 16,-8 1-302-16,7 0 36 0,7 0 27 15,4 0 7-15,4 0 44 0,5 0 20 16,1 0 20-16,34 14 12 0</inkml:trace>
  <inkml:trace contextRef="#ctx0" brushRef="#br0" timeOffset="42809.1">24526 11230 866 0,'-1'1'402'0,"0"-2"-57"0,0 1-44 16,0-1 12-16,0 2-17 0,1-1-27 16,1-1-34-16,1 1-17 0,2-1-25 0,2-1-2 15,12-1-15-15,2 2-2 0,-1-1-12 0,-8 2-5 16,6 0-14-16,3 0-15 0,1 0-10 0,2 0-7 16,0 0-13-16,24-10-8 0,-19 9-18 15,-4-2-4-15,0-1-13 0,-2 4-1 0,-2 0-8 16,-11 0-20-16,1 0-14 0,-1 0-15 0,0 0-27 15,-2 0-33-15,-7 0 6 0,9 0-51 16,-9 0-62-16,7 0-24 0,-7 0-45 0,0 0-29 16,8-5 23-16,-9 4-256 0,-2-1 40 15,1 1 35-15,-1 1 29 0,-1 0 29 0,0 0 24 16,-2-1 29-16,0 1 15 0,-1 0 11 0</inkml:trace>
  <inkml:trace contextRef="#ctx0" brushRef="#br0" timeOffset="43646.31">25415 10975 849 0,'-1'-3'278'0,"3"-1"-29"0,-1 1-38 0,-1 3 5 16,0 0-3-16,0 0-11 0,35 0-4 0,-25 0-4 16,20 12-29-16,-13-3-6 0,5 6-15 15,-2-2-17-15,1 3 17 0,-2-2-15 0,-3 6-46 16,2-5 9-16,-3 2-10 0,-2 1-8 16,-1-1-8-16,-2-4-7 0,-3-1-5 0,-3-4-6 15,-2-1 14-15,-2-7 13 0,0 0-15 16,0 7-1-16,0-7-9 0,0 7-4 0,-10 4 0 15,7-10-5-15,-1 2-3 0,0-3-3 0,-2 0 6 16,2 0-22-16,-1 0-18 0,1-3 10 16,0 0 23-16,-6-6 2 0,1-3-19 0,6 2-2 15,2 0-4-15,1 10 1 0,0-14 10 0,11-12-43 16,-1 9 25-16,-1 0 4 0,4 2-16 16,1 2 0-16,-1-2 1 0,3 4 2 0,-1 0-76 15,-1 2-14-15,1 1-9 0,-4 4-37 16,-2 0-18-16,-1 2-37 0,-1 2-30 0,-7 0 20 15,8 0-271-15,2 0 61 0,18 14 35 0,-9-12 26 16,1 3 8-16,8 1 19 0,-3-1 24 16,1 2 33-16</inkml:trace>
  <inkml:trace contextRef="#ctx0" brushRef="#br0" timeOffset="44491.34">25968 11151 727 0,'3'0'289'0,"0"0"-36"16,1 2-41-16,2-4 7 0,1 2-24 0,0 0-10 16,14-3-30-16,-9 3-13 0,23-9-26 15,-16 2-3-15,4 1 2 0,1-2-24 0,3-2-3 16,-7 2-24-16,3 1-11 0,-2-4 18 0,0 0-14 15,-3 0-15-15,0-2-5 0,-4 1-3 0,-2-2-11 16,-1-1-1-16,-2 3 4 0,0-1-13 16,-3 0 9-16,-3 5 2 0,-1 0 2 15,-1 2 5-15,-1 6-26 0,0 0 1 0,0 0-3 16,-14-14 26-16,7 13-8 0,1 0 1 0,-1 2-8 16,-10 4 30-16,-1 2-11 0,-2 0 9 15,0 3 21-15,1-1-12 0,-1 4-7 16,7 0 2-16,-4-3-5 0,3 4-3 0,2 2 29 0,3-2 4 15,2 4-4-15,6-9 10 0,1 2 2 16,0-2-7-16,10 12-16 0,0-9-1 0,3-2-7 16,1 2 6-16,2-6-3 0,2 1-6 0,3 0-10 15,1-4-2-15,4 1 9 0,-2-2-12 16,-10-2-4-16,7 0-7 0,3 0 11 0,31-11-6 16,-25 5-8-16,-4-2-10 0,0 0-8 15,0 0-15-15,-3-4 2 0,1 1-6 0,1-2 2 16,-3 3 1-16,1-5-19 0,-4 1 4 0,-1 0-28 15,-1-4 19-15,-2 4-8 0,-3 0 3 16,-2 2 24-16,-4 2 0 0,-4 3 5 0,0 0 1 16,-2 7-2-16,0 0-10 0,-11-13 4 15,4 12 3-15,-13-3 1 0,0 3 2 0,10 1-2 16,-7 0 1-16,-2 0 3 0,-21 15 27 0,18-7-26 16,2 5 4-16,2-2 1 0,2-1 1 15,2-1 1-15,2 1 1 0,4 0 1 16,2-2 1-16,1-2 2 0,2-1 2 0,3-5-2 15,0 0-12-15,0 7-1 0,0-7-6 0,14 11 23 16,-9-10-6-16,1-1 11 0,14 3-37 16,-4-3 12-16,-7 0 7 0,7 0-13 0,1 0 3 15,1 0-7-15,20-12 24 0,-18 9-1 0,-5 1 9 16,0-1 12-16,3 1-19 0,-9 0-1 16,-2 2-6-16,-2-1 13 0,-5 1 6 0,0 0 12 15,0 0 13-15,14 11-9 0,-12-6-14 0,-1 0 16 16,1 1-2-16,2 12 29 0,-2-1 12 0,-1 1-40 15,2 2 7-15,0-2 0 0,3 2 13 16,0 2-2-16,0-3-4 0,1-1 11 0,1 2-25 16,0-2 5-16,3 0 0 0,-3-4-9 15,2-2-7-15,-4-3-23 0,-1-1 0 0,1-2-26 16,-2-1-26-16,1-2-21 0,-1 0-43 0,-2 0-11 16,2-2-41-16,-2-1-28 0,1 0 19 15,-3 0-232-15,0 0-16 0,0 0 14 0,0 0 48 16,0 0 25-16,10-14 12 0,-9 8 24 15,0 1 25-15,5-12 21 0</inkml:trace>
  <inkml:trace contextRef="#ctx0" brushRef="#br0" timeOffset="45559.34">27117 10940 376 0,'-1'-2'273'0,"-3"-1"-25"16,0 2-7-16,2 1-19 0,-3 1-7 0,1 1-14 16,-1 1 4-16,-3 9-21 0,2 0-7 15,1-1 22-15,5-11-42 0,0 11-17 0,0 2 37 16,0 1-17-16,0-2-15 0,0 2-7 0,0-1 6 16,11 13-37-16,-6-15 9 0,3 0-18 15,3-3-16-15,2-1-13 0,1 0-17 16,-2-6 0-16,0 1 0 0,-12-2-12 0,11 0-3 15,-1 0-4-15,4 0-35 0,19-11-15 0,-17 8-29 16,-1-5 5-16,-1 1-9 0,1-4-3 16,-3-2-1-16,-1 2-2 0,0-3 1 0,-4 2 7 15,6-2-19-15,-5 2 18 0,-4 0 5 0,2-1 3 16,0 1 15-16,-2 1-12 0,-1 2 4 16,-1 1 20-16,-1 2-2 0,-1 6-6 15,0 0 1-15,0-7 1 0,0 7 33 0,0-7-12 16,0 7 12-16,0-7-9 0,0 7 19 0,0 0-5 15,0 0-7-15,0 0 14 0,-11-10 21 16,8 13 2-16,1-2-9 0,0 3 17 0,1 1 6 16,-1 1-7-16,0-2-6 0,-2 14 10 0,3-1-7 15,0-5-4-15,1 0 7 0,0-3-9 16,0-9 4-16,0 9 2 0,0 5-18 0,0 0 15 16,13 13-7-16,-3-13 15 0,-1-2-1 15,1 0-18-15,1-2 2 0,2-1-12 0,1-1 0 16,2-1 1-16,2-1-13 0,-5-2 4 15,9-1 4-15,-2-2-5 0,0 2-19 0,0-3 27 16,-10 0 0-16,5 0-22 0,3 0 11 0,19-15-25 16,-19 8 2-16,-1-1 5 0,0-3-9 15,0-1-15-15,-1 0 16 0,0-1-3 0,0 1-3 16,-2-2 9-16,-2-1-25 0,-2 1 19 16,0-1 10-16,-1 4-18 0,-2-2 16 0,-5 2 0 0,7-2-40 15,-8 2 4-15,-1 11 4 0,0-8 3 16,0 2 5-16,0 6 1 0,-14-16 35 0,9 14-1 15,0 1-20-15,-1 0 2 0,-1 1 1 16,0 1 1-16,-10 8 0 0,-1-1 2 0,3 2 36 16,0 2 6-16,4 0-8 0,-5 4 0 0,5 0-19 15,2 0 32-15,1 1 2 0,3-2 13 16,3-3-9-16,0-1 0 0,2-11 13 0,0 8-17 16,13 17 3-16,-3-16-16 0,2-1 4 0,4-1 2 15,1-2-4-15,1-3-6 0,2 0 5 16,1-2-1-16,-11 0-6 0,6 0-11 15,4 0-7-15,23-17-4 0,-21 8-7 0,2 0-9 16,-2-3-24-16,3-1 15 0,-3 0 0 0,-1-2-13 16,-2 1 18-16,3-1 7 0,-5 0 2 15,-2 2-17-15,-4-1-14 0,-2 2 21 0,-6 2 11 16,-2 3-5-16,-1 7 3 0,0-8 10 16,-12-6-11-16,3 3-3 0,-1 3 8 0,-2 0-3 15,4 5-18-15,1-1 17 0,2 2 20 0,-1-1-2 16,3 1-17-16,1 1-13 0,0 0 21 15,0 1 8-15,1-1-5 0,1 1-11 0,2 1-9 16,1 1 16-16,-1 3 15 0,4-3-2 16,6 8 7-16,0-1-17 0,2 2 7 0,-1-2-1 15,1 4 3-15,-2-1 0 0,-1 1 5 0,0-1-7 16,-3 4-9-16,0-3 22 0,0 0 0 0,-2-1-11 16,0 1 1-16,-3-1-4 0,0-3 10 15,0 0-8-15,0-1 15 0,-3 1-18 0,0-9 3 16,0 0-1-16,0 8 14 0,0-1-49 0,-17 13-10 15,2-9 4-15,0-4-43 0,-2-4-64 16,-2-1-9-16,-1-2-55 0,-1 0-45 0,15 0 24 16,-6 0 18-16,-1 0 20 0,-9-9-280 0,14 5 35 15,6-1 26-15,3 1 27 0,2 0 53 16,10-4 14-16,0-6 5 0,1 0 41 0</inkml:trace>
  <inkml:trace contextRef="#ctx0" brushRef="#br0" timeOffset="45821.73">28266 10717 616 0,'0'-7'375'15,"3"2"-38"-15,-1 1-50 0,0 4-11 0,-1 0-36 16,0 4 37-16,1 4 0 0,1 9-5 0,0 7-19 16,-1 2-15-16,1 4-5 0,1-1-15 15,0 3-25-15,0-4-22 0,-1 1-8 0,3-2-29 16,-2 5-1-16,1-4-19 0,0 0 0 0,-1-4-13 15,2-3-18-15,-3-2-30 0,1-1-21 16,-1-7-38-16,-1-1-30 0,3-3 4 0,-1-2-130 16,0-3-52-16,0-2-72 0,-4 0 29 0,0 0-256 15,0 0 47-15,0 0 25 0,21-21 38 16,-12 9 16-16,-2-1 62 0,-4 3-30 0,1-1 59 16,-4 3 4-16,0 8 18 0</inkml:trace>
  <inkml:trace contextRef="#ctx0" brushRef="#br0" timeOffset="46148.06">28311 10979 442 0,'-3'-1'364'0,"-2"-1"-33"0,3 1-15 15,1 0-22-15,-1-1-32 0,2 2-21 0,1-3-37 16,2 2-18-16,0-2-20 0,2 2-41 0,0-1 34 16,2 0-41-16,9-3 12 0,0 4-42 0,3-5-2 15,-1 2-11-15,1 0-7 0,1-1 4 16,0 0-8-16,4 1-5 0,-5 2-41 0,-5 0 38 15,-1 0-5-15,-2 1-6 0,-3 1-5 16,-8 0-3-16,13 0-15 0,7 11-2 0,-13-5 38 16,1 5-1-16,-2-3 27 0,-3 2 0 0,2 4-13 15,-2 0 2-15,2-1-7 0,1 4 4 0,-5-3-8 16,2 1-15-16,-1-3 8 0,0 0-9 16,0-3-11-16,-1-1 14 0,3 0-29 15,-2-4-15-15,-1 1-45 0,2 0 5 0,-2-1-110 16,2-1-42-16,0-3-45 0,-1 3 23 0,0-2-283 15,-2-1 23-15,0 0 30 0,0 0 25 0,2-4 47 16,-2 4 13-16,-1-3 22 0,2 1 17 16,-1-1 27-16,0-1 7 0</inkml:trace>
  <inkml:trace contextRef="#ctx0" brushRef="#br0" timeOffset="46285.47">28628 10836 371 0,'-9'-14'298'0,"-1"2"-57"15,-1 5-23-15,0 2-34 0,-2 0-56 0,2 2-67 16,2 3-5-16,9 0-365 0,-9 0 10 0,2 0 7 16,-4 12-8-16</inkml:trace>
  <inkml:trace contextRef="#ctx0" brushRef="#br0" timeOffset="46701.68">28804 10981 607 0,'4'8'390'0,"-1"1"-33"0,-3-1-6 16,5 7-69-16,-4-4-21 0,1 0-39 0,-2-3-23 15,0 0-5-15,0-8-24 0,0 0-18 0,0 8-5 16,0-2-12-16,0-6-19 0,0 7-18 16,0-7-17-16,0 8 11 0,0-8-1 0,0 0-27 15,0 8-12-15,0-8 19 0,-11 8-7 0,10-9-13 16,-1 0-15-16,0-2 5 0,-1 1 6 15,1-2-13-15,2-1 1 0,0 0-1 0,0-2-4 16,4-8 0-16,-4 6-2 0,12-16-7 0,-4 8-21 16,3 0 22-16,2 2-4 0,1 1 12 15,-3 2-26-15,5 0 6 0,-3 7-4 0,3-2-9 16,-1 2 10-16,3 1 0 0,-4 3 6 16,-14 1 1-16,16 0-2 0,12 10 5 0,-15-3 6 15,-2 1-2-15,0 4-4 0,-2 0-1 0,1 1-15 16,-2 1 17-16,-3 2 2 0,-1-3-5 0,-2 1 9 15,1 1 3-15,-2-3-9 0,-1 0-10 16,0-12-1-16,0 9-33 0,0-1 4 0,0-1-74 16,0-2-41-16,-10 7-33 0,6-10-49 15,3 2-31-15,-4-1 22 0,4-1-259 0,1-2 41 16,0 0 28-16,0 0 39 0,0 0-1 0,14 8 60 16,6-5 15-16,3 0 14 0,-1-2 20 15</inkml:trace>
  <inkml:trace contextRef="#ctx0" brushRef="#br0" timeOffset="47306.19">29468 11021 804 0,'5'-9'300'15,"-2"0"-18"-15,-1 0-31 0,-2 1-4 0,-2 2-35 16,1 1-5-16,1 5-35 0,-9-7-3 0,-6 3-16 16,-1 0-16-16,6 4-15 0,-3 0 12 15,-18 12-30-15,12-5-12 0,5 3-8 0,-3 0-9 16,3 0 29-16,1 4-13 0,1-5-7 15,3 6-10-15,1-6-8 0,4-1 6 0,0-1-6 16,3-2 5-16,-1-1-5 0,2-4-33 0,0 0-8 16,0 0 7-16,0 0 1 0,13 13 0 0,-9-12-12 15,1 1-1-15,1-2-45 0,13-3 18 16,-19 3-21-16,26-8 8 0,-13-4 4 0,4 4 0 16,-2-1-4-16,2-3-17 0,-3-2 14 0,0-1-14 15,5 1 22-15,-2 2 0 0,1-5-6 16,-1 5-6-16,-4 0 14 0,1 1-6 15,-3 0 6-15,-3 6 3 0,-3 2 17 0,0 2-1 16,-5 1 11-16,0 0-8 0,12 12 2 0,-10-5 30 16,1 11 4-16,0 2-2 0,0 2-7 0,1 3 9 15,1 1 11-15,3 3 23 0,-3 3 2 16,2 2 11-16,0-2-16 0,-1 4-3 0,1-2-8 16,0 3-2-16,-1 0-16 0,1-1 0 15,-5-2-12-15,5-3 4 0,-5 1-3 0,0 0 7 16,-2-18-17-16,0 6-4 0,-11 24 5 15,2-26-7-15,-2-3-5 0,0-5 15 0,-2 1-16 16,2-7 16-16,2-2 4 0,-1-2-3 0,10 0-9 16,-7 0 2-16,-13-12 10 0,12 6-5 15,-1-5 6-15,5-5 5 0,-3 0-15 0,4-1 8 16,0-4 2-16,2 1-11 0,1 10-4 0,0-4-5 16,14-17 8-16,-6 14-10 0,2 4-2 0,2-2-9 15,4 5-1-15,0-2-17 0,0 4-14 16,1 0-1-16,1-1-36 0,1 1-4 15,1 1-31-15,-1 0 9 0,-3 2-62 0,-3-2-42 16,1 1-37-16,-2 1-69 0,1-4 30 0,-6 4-252 16,-2-2 57-16,-1 1 35 0,1-1 25 15,-2 0 44-15,10-5 15 0,1-1 2 0,3-1 38 16,0 1 38-16,4-1-4 0</inkml:trace>
  <inkml:trace contextRef="#ctx0" brushRef="#br0" timeOffset="48057.54">30772 10672 461 0,'0'-12'254'16,"0"2"-40"-16,-2 2-2 0,-3 1-6 0,-4-3-39 16,-2-1 30-16,2 3-36 0,0 1 7 0,0 5-12 15,-7-3-12-15,3 2-28 0,2 3 17 16,11 0-27-16,-14 0-5 0,-15 12 20 0,11-2 0 15,2 4 28-15,1 1-16 0,3 3-6 0,-1 6 1 16,4 2 5-16,2 1-8 0,3 2 18 0,1 0-18 16,3-12-3-16,0 5-11 0,0 4-1 15,14 34-12-15,-5-28-5 0,-4 2-2 0,3 0 8 16,-2-1-6-16,2 0-19 0,-3-5 1 16,1 3-8-16,-2-2-11 0,-2 1-10 0,-2-3-2 15,0-13 4-15,0 3 0 0,0 0-15 16,-15 18-6-16,6-21 8 0,-2-5-42 0,0 0-32 15,1-5 3-15,1-1-99 0,-2-3-52 0,11 0-47 16,-14 0-79-16,-13-16 32 0,14 6-220 16,1-2 25-16,2 0 7 0,1-5 47 0,4-2 69 15,1 0-19-15,-3 3 52 0,4-3-1 16,1 2 8-16,2 2 25 0</inkml:trace>
  <inkml:trace contextRef="#ctx0" brushRef="#br0" timeOffset="48442.26">30423 11101 241 0,'0'0'375'15,"0"-8"-51"-15,0 0-22 0,5-10-34 0,2 5 3 16,2 1-10-16,2 2-50 0,0 0 2 16,3 1-16-16,0 1-11 0,-5 2-28 0,10 1-35 15,-3 0-5-15,0 1-13 0,-5 1-10 16,2 3 4-16,-1-1-28 0,-12 1-9 0,13 0-4 16,-1 0-7-16,10 12 26 0,-10-4 5 0,1 2-5 15,-3 2-1-15,1 0-7 0,1-1-13 0,-3-1 5 16,3 1 6-16,-1 0-7 0,-2-1-6 15,2-1-13-15,-2-2 13 0,0-1 0 0,0-3-18 16,-2-1 10-16,1 1-19 0,2-2 10 16,6 2-2-16,-8-3-4 0,6 0-11 0,18-10-24 15,-15 3-27-15,1 2 12 0,1-2 22 0,-4-4-17 16,1 2-9-16,-3-3 2 0,-1 1 2 16,-3-4 0-16,-3 5 5 0,-4 0-31 0,-2 10 20 15,0-7 0-15,-15-9 24 0,-1 7 0 0,-5 5-25 16,0 2-3-16,-2 1 1 0,9 1-18 15,-3 0 1-15,-2 0-2 0,-19 10-28 0,16-7-13 16,9 1-22-16,4-1-26 0,1 0-3 0,4 1-18 16,2-1 0-16,0-1 15 0,2 0-140 15,2-2-65-15,2 1-41 0,-1-1 16 0,1-1 16 16,5 1 17-16,-4-1 58 0,15-3-10 16,-11 4 39-16</inkml:trace>
  <inkml:trace contextRef="#ctx0" brushRef="#br0" timeOffset="48744.29">30884 10981 513 0,'18'-6'183'0,"-5"-2"-3"16,3 1 18-16,0 2-7 0,0-1-1 15,0 1 22-15,0 4-21 0,-4-4 3 0,0 5-19 16,-12 0 30-16,11 0-26 0,3 0-20 0,18 17-16 16,-17-8 33-16,3 3-25 0,-3 1 18 15,0 3-10-15,-2 0-14 0,-2 0-8 0,-2 0 3 16,-2-1-23-16,1-2-16 0,-5-1 12 16,2-2-22-16,-3-3-12 0,2-2 1 0,-4 1 12 0,2-2 7 15,-2-2-1-15,0 0-15 0,0-2 5 16,0 0-16-16,-4 2-5 0,2-3-12 0,0-2 1 15,0 1-6-15,-2-1-2 0,2-1-7 0,0-2-8 16,0 1-2-16,-3-8-6 0,3-3-8 16,2 9-13-16,0-3 1 0,0 0-18 0,0-4-4 15,17-15-10-15,-7 14-15 0,1 0-19 16,1 1 6-16,1 3 5 0,1 1-85 0,-1-3-14 16,0 4-51-16,4-1-56 0,-4 0 25 15,1 1-284-15,-1-1 30 0,-1 4 39 0,3-5 25 16,1 7 36-16,-1-4 18 0,4 1 50 0,3 0 15 15,8 1 0-15,-4 1 32 0</inkml:trace>
  <inkml:trace contextRef="#ctx0" brushRef="#br0" timeOffset="49057.92">31915 10604 443 0,'2'-2'304'0,"-1"0"2"0,-1 3-2 15,5 2-7-15,-1 10-11 0,3 4-13 0,-3 4-31 16,0 4 15-16,1 5 3 0,0 2-21 16,-3-4-30-16,2 1-15 0,1 2-8 0,-3 1-33 15,3-4-7-15,-1 2-22 0,3-2-23 0,-4-1 9 16,3-4-16-16,-2 1-15 0,-2-8-9 15,-1-3-35-15,-1-4-27 0,2-2-19 0,-2-3 2 16,0-3-135-16,0-1-64 0,-2-1 21 16,1-2-333-16,-1-1 60 0,0-2 13 0,2-1 39 15,-4-12 25-15,2 1 58 0,0-4 8 16,-4-1-22-16,6 0 65 0,0 2 7 0</inkml:trace>
  <inkml:trace contextRef="#ctx0" brushRef="#br0" timeOffset="49397.19">31886 10660 451 0,'-2'-6'323'0,"0"-3"-18"0,0 3-39 15,2 0 22-15,0 1-31 0,0 0-32 16,0-1-18-16,2 0-26 0,-2 6-10 0,0 0-24 16,11-14-7-16,0 6-11 0,2 1 4 0,2-1-14 15,-2 5-13-15,0 2 11 0,5-1-7 16,3 2-14-16,-10 0 2 0,5 0-25 0,4 0-8 15,25 17-6-15,-22-10-7 0,-4 6 5 16,3 1-6-16,-7 0-6 0,0 6-3 0,-3-4-3 16,-1 1-8-16,-5 2 16 0,-2-1-1 0,-4-4-8 15,0-4-2-15,0 3-5 0,-13 12 6 0,5-12-10 16,-4-1 16-16,1-3-28 0,-3 0 14 16,1-1-13-16,-3-1 4 0,-1-3-2 15,2 0-20-15,0-2-24 0,1 3 3 0,1-5-105 16,13 0-32-16,-9 0-47 0,2 0 20 0,7 0-320 15,-15-9 29-15,13 5 63 0,1-1 20 0,2 1 47 16,1-1 0-16,9-7 28 0,3 3 25 0,1-1 39 16,5 3-32-16</inkml:trace>
  <inkml:trace contextRef="#ctx0" brushRef="#br0" timeOffset="49887.51">32367 10682 318 0,'2'-5'357'0,"0"0"-32"0,0 0-42 0,2 1-27 15,-4 1-2-15,0 0-49 0,2 0-24 0,-2-1 4 16,0 2-34-16,2 0-9 0,-2 1-21 16,0 1 27-16,0 2-3 0,-2 0-15 0,-4 10-15 15,4-1-10-15,2 9 52 0,0-13-18 0,0 8-26 16,0 4 18-16,0 4-15 0,0-1-15 15,0 3 4-15,15 25-3 0,-9-25-3 0,3-1-20 16,3-2-5-16,-2 0-9 0,1-2-1 0,4 0-7 16,5 4-1-16,-3-5-17 0,2-1 2 0,-2-5-1 15,-3-5-15-15,4-3 17 0,-2 2-20 16,-8-7 1-16,6 0 7 0,14-10-8 0,-13 4-3 16,-1-1-19-16,-3-3-7 0,6 0 3 0,-3-4 5 15,-3 0-16-15,1 1-11 0,-2-6 8 16,0-3 0-16,-1 2 0 0,-1-4-17 0,-1-5-9 15,-2 2 20-15,-1-2-7 0,-1-1 4 16,-3 1 1-16,0 2 16 0,0 15-5 0,0-4-5 16,-14-17 1-16,9 16 19 0,-3 3-19 15,-1 2 14-15,0 2 1 0,0 1-1 0,-3 0-7 16,-3 4 4-16,1 1-5 0,8 2 2 16,-3 1-49-16,9 1-1 0,0 0-17 0,-7 0 8 15,7 0-26-15,-12 11-29 0,10-7-10 0,4 2-27 16,1 1-65-16,-1 0 21 0,3 2-242 15,3 1 20-15,1-5 45 0,0 3 23 0,-1 1-13 16,-2 3 60-16,3-3 34 0,3 1-8 16</inkml:trace>
  <inkml:trace contextRef="#ctx0" brushRef="#br0" timeOffset="50429.32">33180 11051 699 0,'3'-7'343'0,"-3"-2"-27"0,-5 1-32 15,5-1-12-15,-8-3-5 0,0 3-61 0,0 1-11 16,1 0-25-16,-3 2-17 0,-2 0-17 15,3 1-15-15,-6 2 11 0,-1 2-12 0,7 1-14 16,-6 0 12-16,-22 19-12 0,20-8-33 16,-5 0-6-16,0 2 32 0,2 3-8 0,2-3 7 0,2 5-9 15,3 2-6-15,3-4-7 0,5 0-12 16,1-6-8-16,4 6 8 0,-1-4 7 0,1-12-17 16,0 9 6-16,17 11-12 0,-10-10-9 0,4-6-1 15,3-1 3-15,-14-3-18 0,13 0 8 16,3 0-7-16,-1 0 1 0,2 0-19 0,16-14 0 15,-19 7 23-15,3-1-15 0,-1-4-10 0,2 2-13 16,-3-4 22-16,-2 3-8 0,-2-5-1 16,3 7-15-16,-4 0 18 0,-1 6 1 0,-2-3 11 15,-2 1-19-15,2 5 10 0,-7 0-11 0,0 0 20 16,6 10-6-16,-6 0 10 0,-1-1-2 0,1 1 18 16,0-10-1-16,0 13 0 0,0-2-4 15,3 13-3-15,-3-16-5 0,6 9 4 0,2-8-5 16,-2-2 4-16,3 4-25 0,0-2-21 0,5-4-37 15,-1 4 6-15,5-4-125 0,-1-1-58 16,-5-1-46-16,-7-4 23 0,2 1-278 0,-1 1 53 16,6-4 42-16,-8 2 8 0,-1 1 16 15,-1-3 62-15,-2 1 21 0,-4 3 26 16,6-4 13-16,0 3-36 0</inkml:trace>
  <inkml:trace contextRef="#ctx0" brushRef="#br0" timeOffset="57899.7">637 12955 650 0,'0'0'221'0,"0"0"-20"0,-13-16-5 0,-4-1 0 16,13 13-22-16,2 1 6 0,2 3-26 0,0 0-2 15,0 0-28-15,-3 0-19 0,3 5-2 16,-1 0-7-16,0 4 15 0,2 3-6 16,5 1-12-16,-6 3 8 0,2 2 6 0,-2 3 11 15,0-3-22-15,2 3-24 0,0-2 11 0,0-2 13 16,-2 0-38-16,1-2 3 0,1-2-8 15,0 0-19-15,-2-2 12 0,0-5-23 16,0-6 12-16,0 0 24 0,0 0-10 0,0 8-32 16,0-8 16-16,8 9 2 0,-8-9-14 0,2-2-1 15,-4-3 28-15,6 0-8 0,-4-2-4 0,9-2-31 16,-9-2-1-16,0 11 0 0,0-12 3 16,15-10 5-16,-6 12-13 0,0-1 0 0,2 3 0 15,3 2 0-15,-1 3 29 16,1 3-2-16,-5 0-33 0,5 0 2 0,-1 0 27 15,20 14-2-15,-18-9-1 0,2 5 12 0,-6-1-3 16,1 1-3-16,1-3-5 0,-1 5 1 16,-1-2-11-16,-5-2 13 0,2 1 3 0,-4-1-22 15,0-1 25-15,-2 0 5 0,-1 0-26 0,-1-7 19 16,0 7 1-16,-13 10-4 0,3-7-2 16,-3-3-1-16,-2 3 5 0,-2 1-26 0,1-2-16 15,1-2 2-15,-1-1-39 0,0 0-38 0,4-1-22 16,-3-1-22-16,1 0-20 0,8-4-25 15,-3 0-55-15,-1 0 21 0,2 0-174 0,-3-13-66 16,8 9 34-16,3-3 27 0,0 0 33 16,0-3 23-16,0 10 15 0,0-11 12 0</inkml:trace>
  <inkml:trace contextRef="#ctx0" brushRef="#br0" timeOffset="58276.02">603 12864 664 0,'0'0'279'16,"2"-2"-19"-16,-2 2-24 0,2 0-16 0,-2 2-15 15,5-4 1-15,-1-1-21 0,8 1 17 0,1 0-50 16,3-1 29-16,1-1-26 0,-2 3-20 0,2 0-21 16,3-3-27-16,1 0 2 0,-1 1 15 15,-9 3-33-15,2 0-20 0,2 0 1 0,-2 0-43 16,0 0-18-16,-2 0-37 0,-2 0-31 0,-2 0-29 15,0 0-69-15,6 7 17 0,-13-5-204 16,0 4-73-16,-4-8 49 0,4 4 14 0,0 2 41 16,-2-4 29-16,-1 1 6 0</inkml:trace>
  <inkml:trace contextRef="#ctx0" brushRef="#br0" timeOffset="59059.87">927 12608 752 0,'-14'-7'236'16,"-1"-1"-18"-16,1 1-12 0,1 2-18 15,-6 0-19-15,1 3-37 0,1 0-7 0,-8-1-6 16,13 3-14-16,-6 0-15 0,-4 0 7 0,0 0-5 16,-24 14-7-16,15-6-23 0,4-1 6 0,4 3 5 15,3 1 0-15,-5 2-22 0,-2-1 14 16,1 5-26-16,3-3 9 0,-1 4-7 0,1 0 9 16,0 2-10-16,6 4-2 0,-1 0-5 15,-1 1 10-15,2 4-5 0,5 0 6 0,1 2-5 16,2-2 10-16,1 3-23 0,0-1 15 0,0 2-9 15,3 0 3-15,3 0-7 0,-2 4 0 0,4-8 8 16,0-13-2-16,0 8 2 0,11 28 4 16,-1-20-1-16,7-4 0 0,0-1 18 15,-1 2-28-15,-1-6 10 0,4-2-4 0,1-2 49 16,2-4 4-16,-1 2-12 0,4-4 14 0,4 1-2 16,0-3 9-16,0-3-19 0,3-2 1 15,-1 1-2-15,3-1-16 0,-3-4 2 0,5 0-1 16,-2-2-15-16,-16 0-8 0,9 0 9 0,36-14-17 15,-27 6 6-15,7 2-3 16,-7-5-5-16,-3-1 1 0,1-1-7 0,-7 2-3 16,-2-1 0-16,-4 0-2 0,2-2-7 0,-2 1 6 15,0-1-3-15,0-1-6 0,-2 1 6 0,-4-3-7 16,3-3 7-16,-1 1 2 0,-1 0-4 16,-3-3-1-16,0 2 3 0,-3-3 2 0,-3 1-17 15,3 0 16-15,-6 0-11 0,3-1 3 0,-5-2-1 16,0 1-1-16,3 0-4 0,-5 2 6 15,0 10 6-15,0-5 0 0,0-3-6 0,0 1 9 16,-18-20 1-16,8 19 8 0,1-2 0 0,-2 6 0 16,-1-2-4-16,-9-3-4 0,1 2-1 0,-4 2-10 15,-2-3 0-15,2 6 5 0,-3 5-1 16,0-3-1-16,2 4-1 0,-2 1-4 16,2 3-7-16,3 3 5 0,-3 1-3 0,0 0 5 15,14 0-12-15,-7 0-11 0,-20 10 0 0,13-6-7 16,7-1-23-16,2 2-7 0,0-2 0 15,3-1-23-15,5 4-6 0,0-3 6 0,1-1-106 16,1 1-7-16,1-3-38 0,5 3-25 0,1 1 26 16,-1-4-160-16,0 0-117 0,10 4 31 15,-7 1 34-15,1-4 32 0,1 0 21 0,0 1 45 16,-3 6 14-16,2 0 54 0,-1 0-23 16</inkml:trace>
  <inkml:trace contextRef="#ctx0" brushRef="#br0" timeOffset="60902.34">2696 12939 456 0,'0'0'280'0,"0"0"-21"0,0 0-14 0,0 0-4 16,0 0-25-16,-11 18 16 0,16 2-22 0,0 7 3 15,-1-2-32-15,0 0-11 0,1-1-17 16,2 2-2-16,-4 0-20 0,2-3-11 0,-2 0-26 16,1-3-2-16,-1-1-6 0,-1-2-8 15,0-3-9-15,0-4 7 0,-1 0-51 0,0-3-18 16,-1 0-29-16,1-2-38 0,1-1-16 0,-2-1-34 15,0 1-67-15,2-3 15 0,-2-1-285 0,0 0 33 16,0-2 26-16,-2-2 23 0,2 0 31 16,-1-3 23-16,1 2 19 0,-4-10-7 0</inkml:trace>
  <inkml:trace contextRef="#ctx0" brushRef="#br0" timeOffset="61257.9">2670 12989 318 0,'-4'-16'333'0,"1"5"-55"0,2 0-25 16,0-1-13-16,-1 4-4 0,2-1 7 15,0 0-25-15,0-1-15 0,0 0-12 16,0-1-37-16,0 2-2 0,15-13-30 0,-6 12-7 16,1 1-2-16,1 1-26 0,5 2 12 0,2 4-20 15,-1 2 2-15,-8 0 1 0,8 0-4 16,21 10-4-16,-13-2-23 0,-4 1 3 0,2 0-2 15,-1 3-18-15,0-1 1 0,-3 0 2 16,-2-1-3-16,-3 2-3 0,-1 0 0 0,-3-1-12 16,-5-3-1-16,1 2-3 0,-4-3 0 0,-1 0 20 15,-1-7-4-15,0 0-13 0,0 8 2 0,0-3-15 16,-21 11 0-16,6-8 0 0,0 1-14 16,-4-2-22-16,3 1-6 0,-2-6-36 0,-3 1-15 15,3-1-22-15,-2-1-26 0,6 0-21 0,-1-1-31 16,6 0 17-16,1 0-90 0,8 0-74 0,0 0-86 15,-8 0 50-15,8 0 15 0,0 0 4 16,-6 0 33-16,6 0-4 0</inkml:trace>
  <inkml:trace contextRef="#ctx0" brushRef="#br0" timeOffset="61576">3178 12896 907 0,'0'-3'311'0,"-1"1"-23"16,1 0-51-16,1 2-18 0,-1 1 7 0,0 2 1 16,0 0-16-16,1 3-23 0,-1 1-5 0,3 14-9 15,-3-12-14-15,5 23-4 0,-1-11-15 16,-1 1-4-16,-1 2-15 0,1-4-20 0,2 4-6 15,-3 0-2-15,0-4-14 0,0 0-9 16,0-2-2-16,0-3-28 0,-2-4-5 0,0-1-75 16,2-2-10-16,-1-1-45 0,-1 0-13 0,0-4-51 15,1 0-71-15,0-2 22 0,1-1-251 0,0 0 10 16,-2-2 32-16,0 0 27 0,1-1 27 16,-1-1 31-16,1-3 18 0,4-8 12 15</inkml:trace>
  <inkml:trace contextRef="#ctx0" brushRef="#br0" timeOffset="62311.29">3456 12896 556 0,'2'0'283'0,"0"-3"-49"0,-2 3-24 0,2 0-3 15,-3 0-41-15,2-2 0 0,-1 2-11 16,0 0-28-16,-1 0-10 0,0-1-3 0,1 0-10 15,-2 2-12-15,0-1 8 0,0 0-18 0,0 1-8 16,-2 1-3-16,2 1 3 0,-2-1-23 16,1 0 3-16,-1 3-7 0,0-2 0 0,-6 9 5 15,0-3 1-15,1 1 3 0,1 2 20 16,-2 0-17-16,-1 1 15 0,-2-1-5 0,2 1-25 16,0 0-4-16,1-1-15 0,-3 0 0 15,2-2 22-15,4 0 4 0,-6 4-22 0,1-6-2 0,0 1 8 16,1-1-21-16,4-2 15 0,0-3-12 15,1 2-4-15,0-3-27 0,2 1 22 0,1-1 1 16,0-2 2-16,1 1 0 0,-1 1-12 0,1-2-6 16,1 0 3-16,1 0-14 0,0 0 9 15,0 0 5-15,0 0-17 0,0 0-1 0,0 0 20 16,-5-3-4-16,5 3-9 0,1 0 9 0,-1-2-2 16,0 2 14-16,1 0-12 0,-1 0-10 15,3-2 24-15,-1 1-19 0,1 0 8 16,1 0 11-16,-1-1-19 0,2 1 16 0,-2 1-18 15,2 0 30-15,3 1-15 0,-2 1 0 0,1-2 6 16,18 7 21-16,-12 0-3 0,4 1 8 0,-4 0 8 16,2 3-10-16,-2-1-1 0,2 0-20 0,-2-1-3 15,3 1 0-15,-3 0 25 0,0-2-3 16,0 2 2-16,-2-4-4 0,3 2 6 0,-4 0 2 16,-1-3-8-16,0 0-3 0,-4-2-32 15,2-1 3-15,-2 1-1 0,-2-1 2 0,3 0 16 16,-2 0 0-16,-2-1-2 0,1-1-31 0,1 2 31 15,-1 1-31-15,0-3-23 0,0 2 0 16,-1-2-11-16,0 2-25 0,0-2-25 0,-1 0-16 16,1 2-38-16,-1-1 15 0,-1-1-155 0,0 0-127 15,0 0 32-15,2-5 28 0,-2 4-24 0,0 0 38 16,0-2 26-16,-1 1 11 0,0-1 25 16</inkml:trace>
  <inkml:trace contextRef="#ctx0" brushRef="#br0" timeOffset="63839.8">3753 12884 291 0,'0'0'308'16,"0"0"-49"-16,0 0-51 0,0 0-18 15,0 0 9-15,0 0-14 0,0 0 2 0,0 0 4 16,-12 14 7-16,12-4-20 0,4 28-12 0,2-13-3 16,-2 1 12-16,0 6-28 0,-1-6-15 15,2 1-16-15,0-3-11 0,0 2-11 0,0-4-10 16,-3-2 10-16,0-3 1 0,1 0-8 0,-1-5-19 15,0-3 15-15,-2-1-26 0,1-3 14 16,1 0-16-16,-2-1 29 0,0-1-10 0,1-1-14 16,0 0-5-16,-1 0 13 0,0-1-24 0,0-1 13 15,0 0-25-15,0-10-18 0,0 6-1 16,-1-2-11-16,1-1 2 0,-1-10-22 0,1 8 18 16,0-6-7-16,0-2-7 0,-8-22 1 15,7 16 2-15,1-1-1 0,0 1 1 0,0 2-27 16,0 9 23-16,0-2-8 0,0-2 10 0,0 0-13 15,0-1 4-15,0 3 3 0,0 2 2 16,13-10-4-16,-11 16 24 0,-1-2-5 0,3 4 1 16,0-1 0-16,4-5 1 0,3 2 3 15,-2 1 0-15,0 2 5 0,1 2-3 0,-1 3-2 16,2 0-1-16,-2 0 28 0,21 9 3 0,-12 1 6 16,0 0 2-16,1 6 10 0,-3-1-7 15,3 3-6-15,-3 1 7 0,-1 1 5 0,-2 2-11 16,0 1 5-16,-3-1-3 0,-2-1-3 15,0 0-16-15,-1 0 7 0,-2-2-1 0,-3 2 0 16,0-4-17-16,-1 1-6 0,0-5-13 0,-1-13-26 16,0 9 3-16,0 0-51 0,0-1-32 0,0-2-29 15,0-6-37-15,0 8-32 0,0-8 21 0,0 7-230 16,-9-1-81-16,5-6 44 0,2-1 42 16,-1 1 31-16,-1-3 42 0,0-1 18 15,2 1-3-15,-9-4 45 0,4-1 21 0</inkml:trace>
  <inkml:trace contextRef="#ctx0" brushRef="#br0" timeOffset="64096.65">3851 13136 439 0,'-4'-3'360'0,"0"0"-64"15,-2 2-13-15,3-2-22 0,-1 0-14 16,2 1-49-16,-2-1-17 0,3 1-7 0,0 0-21 16,2-1-19-16,2-1-11 0,0 1-18 0,1 2-5 15,1-2-25-15,2 1-21 0,-1 0-31 16,1 0-31-16,15-3-43 0,-9 3-31 0,5-1-54 16,-4 2 13-16,6-2-276 0,-2 2-5 0,-3 0 22 15,6-1 60-15,1 1 5 0,3 1-10 16,0-2-6-16</inkml:trace>
  <inkml:trace contextRef="#ctx0" brushRef="#br0" timeOffset="64618.16">4740 13147 392 0,'-2'0'320'0,"-2"-1"-62"16,1 0-24-16,-1-1-13 0,2 0-21 0,-1 1-11 16,2 0-26-16,-2 1-11 0,2-1-6 0,-1 0-18 15,2 1-2-15,2 0 8 0,0 1-17 16,4 0 12-16,2 0 3 0,0-1-7 0,15-2-24 16,-11 2-11-16,7 0 27 0,5 0-12 0,4 0-12 15,1 0-10-15,1 0-26 0,3 0 9 16,1 0-8-16,0 0-9 0,2 0-4 0,1 0-5 15,1 0 5-15,0 0-4 0,0 0-5 16,0 0-27-16,-2 0 9 0,-1 0-10 0,0 0-20 16,-1 0 9-16,-2 0 3 0,-4 0-23 0,25 12 12 15,-32-8 8-15,-3-3-11 0,-4 0-9 16,-1 0-18-16,-5-1-5 0,-1 0-17 0,-1 1-11 16,-6-1-13-16,0 0-31 0,0 0-28 15,6 0-34-15,-6 0 16 0,8-3-220 0,-9 2-41 16,-1-1 32-16,1 0 10 0,-1 2 38 0,-1-3 37 15,1 2 23-15,-1-3-17 0</inkml:trace>
  <inkml:trace contextRef="#ctx0" brushRef="#br0" timeOffset="65029.97">5362 12988 461 0,'-3'-1'319'15,"-1"-2"-35"-15,2 2-13 0,1 0-15 0,-1-1-39 16,1 2-2-16,0-2-6 0,0 0-42 0,2 1-7 16,1 0-17-16,2 0-9 0,2-1 8 15,0 2-25-15,11 0 16 0,5 0-34 0,-11 0-5 16,5 0-14-16,5 0-16 0,25 9 12 15,-20-4-13-15,-1 1-6 0,0 1 20 0,2 4-7 16,-3-1-17-16,0 0-6 0,-4 2-4 0,0 2-4 16,1 2-2-16,-3-1-20 0,-4 0-2 15,-2 2-2-15,-2-2-2 0,-2 2-1 0,-4 2 1 16,0-4-3-16,-4 4 0 0,0-11 30 0,0 3-3 16,-17 16-4-16,4-12-9 0,0-1-3 0,-6-1-4 15,1-1-1-15,-2-1-26 0,-4 1-6 16,2-3-33-16,-2-1-33 0,0-2-39 0,0 0-31 15,2-3-62-15,-2-3 20 0,5 4-281 16,10-4 52-16,-2 0 12 0,2 0 53 0,2 0-13 16,-5-12 66-16,9 8-4 0,4 1 7 0</inkml:trace>
  <inkml:trace contextRef="#ctx0" brushRef="#br0" timeOffset="66833.89">6324 12814 787 0,'0'0'243'0,"0"0"-26"16,0 0-11-16,0 0 9 0,0 0-4 0,0 0-11 15,0 0 21-15,0 0-2 0,-15 19-23 0,15-9-7 16,0 9 6-16,0 0-13 0,0 5-15 15,0 0-4-15,0-2-21 0,10 27-2 0,-9-28-33 16,1-1 0-16,0-3-30 0,0 4-7 0,0-9 4 16,0-2-7-16,-2 0-42 0,2-3-3 0,-2-2-78 15,2-2-67-15,-2-1-57 0,1-1 17 16,0-2-326-16,1-2 36 0,-1 1 29 0,-1-3 29 16,2 1 37-16,-1-2-8 0,2-10 48 15,-1 4 15-15,1-3 12 0</inkml:trace>
  <inkml:trace contextRef="#ctx0" brushRef="#br0" timeOffset="67420.93">6316 12873 1013 0,'-4'-9'341'0,"2"2"-1"16,1 0-41-16,0 0-39 0,-1 1-13 0,3-1-21 15,-1 7-22-15,0-12-28 0,11-10-11 16,2 10-8-16,-1 0-32 0,3 5-6 15,4 0-27-15,-2 4 2 0,-17 3-7 0,13 0-14 16,4 0-16-16,19 17 3 0,-19-7-6 0,1 4-2 16,-3-4-13-16,-1 5-4 0,-3 2-2 15,-3 0-1-15,0-3-19 0,-2 2 14 0,-4-3 1 16,-1-3 12-16,0 0-22 0,-1-10-1 16,0 7 16-16,0 5-21 0,-15 10 6 0,7-13-11 15,1-4-12-15,0 0 19 0,-4 2-9 0,1-2 8 16,1 0-25-16,-1-3 20 0,1 1 4 15,1 0 7-15,1-1-25 0,1 0 9 0,0-1-7 16,0 0-8-16,1-1 1 0,0 3-11 0,1-1 4 16,0-2 31-16,-1 0-25 0,2 0 14 0,1 1 16 15,0 0-24-15,2-1 9 0,2 0-1 16,0 0-4-16,4 0 5 0,0 0-1 16,0 0-5-16,2 1 20 0,10 1-23 0,-7-2 2 15,5 0 0-15,21 7 8 0,-16-3-15 16,0 3 4-16,3-1 14 0,-6 1 0 0,-1 2-2 15,-1 3 8-15,-2-4-12 0,0 2-4 0,-5 2 23 0,0 0-35 16,-4-3 23-16,-2 1 6 0,-2-3 10 16,-1-7 1-16,0 8 8 0,0-2 12 0,-13 13-6 15,1-7 5-15,-1-3-9 0,-1-1 9 16,-2-1-6-16,0 0 1 0,-3-1-16 0,3-4 7 16,-5 3-5-16,-2-3-9 0,2 0 5 0,-3-2 3 15,-1 2-15-15,15-2-9 0,-9 0-18 16,-2 0-12-16,1 0-29 0,-1 0 8 0,-18-12-45 15,19 9-49-15,3-4-24 0,3 0-47 0,3-2 21 16,2 2-237-16,2-6-65 0,3 3 36 16,0 2 33-16,4 0 49 0,0 8 10 0,0-6 17 15,0-1 22-15,0 7 28 0,11-16 13 16</inkml:trace>
  <inkml:trace contextRef="#ctx0" brushRef="#br0" timeOffset="68069.43">7690 13091 310 0,'-3'-2'315'15,"0"0"-23"-15,0-1-22 0,1 1-3 0,-1 0-19 16,1 0-37-16,0 1 5 0,0-1-20 0,2 2-32 16,-1-3 14-16,-1 3-39 0,4-1 22 15,1 0-8-15,2 1-18 0,2-2 10 0,13 1-13 16,0 1 3-16,4 0-27 0,1 0-5 0,4 0-10 16,-15 0-7-16,11 0-5 0,5 0-9 0,0 0 7 15,0 0-11-15,2 0-15 0,32 12-17 0,-31-9 4 16,0 2-4-16,-1-3 0 0,-5 4-13 15,-4-4-29-15,-1 4-1 0,-2-1-27 0,-4 0-22 16,-8-2-13-16,0 2-32 0,-2-4-21 16,-5 2-43-16,-1-3-19 0,0 0 19 0,0 0-250 15,-17 8-43-15,1-3 25 0,0-2 52 0,-6 1 20 16,2-2 28-16,-1 1 15 0,-1 1-9 16,0 1 38-16</inkml:trace>
  <inkml:trace contextRef="#ctx0" brushRef="#br0" timeOffset="68342.25">7716 13229 549 0,'-5'0'347'0,"1"1"-37"0,1-1-11 16,0 1-6-16,1-1-41 0,0 1-21 0,-1-1-26 16,1 0 28-16,1 2-12 0,3-2-19 0,4 0 3 15,0 3-23-15,13-3 0 0,2 2-29 16,4 1-14-16,1-1-15 0,4 0-12 0,2 0-17 15,2 0-1-15,-3 1-4 0,3-2-10 16,3 1-5-16,-6 0-24 0,5 1-8 0,-3-1-30 16,-2 1-20-16,-7-1-1 0,1-1-53 0,-1 1-36 15,-3 0-30-15,-8-1-33 0,-13-1-12 16,8 0-48-16,1 0 20 0,-3 0-219 0,-6 0-57 16,7 0 37-16,-7 0 43 0,9-11 31 0,-9 7 18 15,0 0 31-15,0 0 25 0,-2-1 12 16</inkml:trace>
  <inkml:trace contextRef="#ctx0" brushRef="#br0" timeOffset="68761.82">8050 12857 556 0,'-3'-3'340'0,"1"-1"-31"15,1 1-46-15,-1 2 17 0,3-2-42 0,-2 1-36 16,1 0-29-16,0 0 21 0,0 2-29 16,3-2-22-16,0 2-14 0,0 3 33 0,2-1-6 15,11 5 5-15,-1 2-29 0,4-1 13 16,4 2-2-16,0 1-21 0,-1 0-12 16,4 0-18-16,3 2-4 0,-2 0-3 0,3 1-11 15,-3 0-7-15,1 0-4 0,-3-1-20 16,-1 0 7-16,-2 0-6 0,1 2-3 0,-5-1-7 15,0 1 3-15,-3 3-15 0,-4 2 1 0,-4 0-5 16,-3-3 5-16,-2 0-3 0,-2-6 10 0,0 4-12 16,-19 17-4-16,6-13 2 0,-2-2 6 15,-4-2-1-15,0-1 0 0,-3 1-8 0,-4-1 0 16,0 0-5-16,-1-1-5 0,-2-1-11 0,-1 0-27 16,-1-2-10-16,2 2 6 0,2 0-82 15,1-2-30-15,-1-1-32 0,2 1-35 0,-1 1-36 16,0-4 23-16,4 2-263 0,2-7 33 15,3 0 39-15,6-2 36 0,2 0 6 0,1 1 42 16,8-1 45-16,0 0 14 0,-4-1 11 0</inkml:trace>
  <inkml:trace contextRef="#ctx0" brushRef="#br0" timeOffset="69593.89">9025 12859 631 0,'3'0'321'16,"-1"-2"-55"-16,2 1-7 0,-2 0-29 0,-1 1-31 15,1 0 14-15,-1 3-13 0,2 1 4 0,-1 1-22 16,2 12-20-16,1 4 52 0,1 3-28 16,0 1-3-16,-1 4 9 0,0 2-22 0,-1-2 1 15,-1 3-27-15,-1-1-22 0,-1-1 3 0,-1 0-19 16,0-16-1-16,0 7-11 0,0 3-8 15,0 0-14-15,-13 24 3 0,11-29-18 0,0-2-3 16,-1-4-13-16,2-4 1 0,0 0 0 16,0-2-1-16,0-3 1 0,-1 0-7 0,2-1 3 15,0-1-3-15,0 1-7 0,0-1-4 0,0-2 5 16,0 0-4-16,0 0-2 0,0 0-5 0,0 0-7 16,0 7 7-16,0-7-6 0,14 8 1 0,-8-7-1 15,0-1 5-15,2 1-5 0,0-1-2 16,15 5 3-16,1-4-7 0,2 1 1 15,-12-2 1-15,4 0 3 0,5 0-4 0,2 0-16 16,-1 0 0-16,0 0-16 0,1 0-18 16,-4 0-18-16,1 0-13 0,-3 0 7 0,-2 0-63 15,-4 0-17-15,-1 0-15 0,-5 0-38 0,-7 0-30 16,7 0-40-16,-7 0 23 0,0 0-260 16,9-3 32-16,-9-1 48 0,-2 1 30 0,0-2-6 15,-2 2 26-15,-2-10 51 0,-2-2 27 0,1 0-13 16</inkml:trace>
  <inkml:trace contextRef="#ctx0" brushRef="#br0" timeOffset="69958.71">9195 12955 347 0,'-3'-4'280'0,"0"2"-25"0,0-1-9 16,1-1-11-16,-1 1-24 0,0 1-19 0,1-3 6 15,1 3-25-15,0-1-1 0,2 1-38 16,-1-1 12-16,0 1-22 0,2-1 15 0,1 0-9 16,1 2-10-16,-1 0-13 0,1-2 49 15,8-2-18-15,0 4-14 0,-1-2-11 0,-3 1-9 16,3 0 26-16,8 2-30 0,-4-3 1 15,-2 3-16-15,1 0-5 0,-5 0-18 0,2 0 3 0,6 0-7 16,-1 0-14-16,1 0 1 0,-4 0-31 16,-1 0-7-16,-1 0-1 0,-2 0-72 0,0 0-40 15,-2 0-23-15,-7 0-51 0,8 0-52 16,-1 0 20-16,4 10-238 0,-9-10-22 0,0 2 33 16,-2 0 30-16,-2 0 27 0,-1 1 21 0,1 0 73 15,-4 0-17-15</inkml:trace>
  <inkml:trace contextRef="#ctx0" brushRef="#br0" timeOffset="70213.11">9230 13096 691 0,'-2'1'369'16,"0"1"-14"-16,1 0-59 0,-1-2-36 15,0 3 44-15,2-3-15 0,1 1-43 0,-1 0 0 16,3 1 1-16,1-1-31 0,0-1-22 0,1 2-13 15,3-1-17-15,-1 0-10 0,0-2-13 0,2 1-14 16,6 0-18-16,-1 0-21 0,4 0-21 16,-1 0-33-16,0 0-52 0,-3 0 3 0,-1 0-103 15,-2 0-39-15,0 0-68 0,-2 0 20 16,-2 0-193-16,-1 0-89 0,-6 0 33 0,9 0 26 16,-9 0 39-16,7 0 42 0,-7 0 21 15,0 0-3-15,0 0 10 0</inkml:trace>
  <inkml:trace contextRef="#ctx0" brushRef="#br0" timeOffset="74396.33">10390 12704 756 0,'0'-12'281'0,"0"12"-22"15,13 0-33-15,-13 0-25 0,0 0-14 0,0 0-14 16,0 0-29-16,0-13-22 0,0 13-6 16,0 0-25-16,0 0 6 0,-1-19-6 0,-18 22-26 15,9-3-1-15,-7 0-9 0,-2 0 1 0,-4 0-7 16,-27 8-4-16,21-4-2 0,3 1-16 0,-3-1 3 15,0 1 3-15,3 1-10 0,1-1-9 0,-1 1-6 16,4-1 11-16,5-2 12 0,-2-3-17 16,6 7 6-16,3-6-2 0,3 2-1 15,4-2-7-15,1-1 6 0,0 3 10 0,1-2-4 16,1-1 22-16,0 0-3 0,0 0-6 16,0 0 11-16,0 0-23 0,11 17 17 0,-3-5 11 15,0 1-21-15,1-1-10 0,-2 5 26 0,1-2 3 16,3 3-5-16,-3 3-20 0,-2 0 15 0,1 1-6 15,1 2-3-15,-2 0 11 0,0-2-2 16,2 3 16-16,-2 1 5 0,0 1-19 0,-3-1-7 16,1 3 0-16,0 0 20 0,0 0-8 15,-1-2-18-15,-3-14-5 0,0 7 11 0,0 2-10 16,0 3 0-16,0 1-19 0,0-1 25 0,12 25-15 16,-9-28 5-16,0 0-8 0,-1-3-14 15,0-1 15-15,-1 0 14 0,2-1-16 0,-1 0-12 16,0-5 9-16,4 5 3 0,-4-4-3 0,2 3 8 15,-2-3-26-15,0-5 23 0,2 0-2 16,6 2 12-16,2-1-26 0,-3-1 28 0,10 0-26 16,-1-4 14-16,4-1-13 0,2-3 11 15,1 4-8-15,0-2 5 0,-11-2-9 0,4 0 18 16,5 0-14-16,1 0-3 0,1 0 0 16,-1 0 0-16,-2 0 0 0,20-11-64 0,-25 8-12 15,-3 1-22-15,-3 0-10 0,-1 1-28 0,-1-1-6 16,-2 0-33-16,5-5-36 0,2-1 18 0,-8 4-183 15,2 0-99-15,-2-1 73 0,1 1 11 16,-2 1 10-16,1-1 32 0,-2 0 27 0,0 1 12 16,9-7 1-16</inkml:trace>
  <inkml:trace contextRef="#ctx0" brushRef="#br0" timeOffset="74824.24">10892 12847 513 0,'-1'-2'332'0,"0"3"-27"16,1 0-15-16,-1 0-29 0,1 4 33 15,-1 1-36-15,1 1 2 0,2 15-9 0,-2-12-29 16,10 24 5-16,-5-9-6 0,0 1-22 0,1 3-22 16,-1-2-6-16,1 0-15 0,-1 0-12 0,-1 1-18 15,2-4-9-15,-4 0-24 0,3-2-10 16,1 2-4-16,-3-2-5 0,0-3-7 0,1-1-13 15,-3-6-3-15,4 2-32 0,-5-2-13 0,1-5-41 16,-1-1-4-16,0-1 4 0,1 0-78 16,-1-5-40-16,0 0-54 0,0 0-52 0,0 0 24 15,-13 6 20-15,9-8 20 0,-7-6-279 0,3 1 38 16,2-1 48-16,-3-4 8 0,-2-2 31 0,2-1 18 16,1-4 7-16,-1 2 33 0</inkml:trace>
  <inkml:trace contextRef="#ctx0" brushRef="#br0" timeOffset="75163.09">10855 12920 806 0,'3'-15'245'0,"1"1"6"0,-1 2-23 16,5-1-25-16,1 3-2 0,-1 1-18 15,1 0-11-15,1 1-23 0,4 1 3 0,1 0-9 16,1 0 20-16,0 2-32 0,2 2-29 15,1 1 26-15,1 2-10 0,-10 0-36 0,20 11 2 16,-12-5-26-16,2 3 15 0,-3 1-13 0,1 5-5 16,-4-1 0-16,0 1-4 0,-3 2-7 15,0-3 5-15,-5 1-5 0,-1 1-5 0,-3-3-1 16,-1-1-6-16,-1-12-4 0,0 10-3 0,-12 17-9 16,4-14-11-16,-5-3-1 0,-4 3 25 15,3-5-3-15,-6 3-16 0,-1-3-17 0,0 1-26 16,3-2-6-16,-1 0-28 0,0-1-18 0,6-4-17 15,2 0-30-15,2-2-22 0,2 0 14 16,2 0-85-16,5 0-76 0,0 0-78 0,0 0-28 16,-4-5 11-16,8 3 38 0,1-1 26 15,10 0 13-15,3-4 12 0</inkml:trace>
  <inkml:trace contextRef="#ctx0" brushRef="#br0" timeOffset="75521.52">11423 12872 467 0,'-3'-3'309'15,"1"-1"-34"-15,-1 1-11 0,1 0-31 0,0 1-37 16,2-1 0-16,-2 1-12 0,2 0-29 0,1 2 3 15,0 0-1-15,1 3-11 0,0 1 29 16,4 6-20-16,0 8-17 0,0 2 24 0,-2 2-17 16,1 2-2-16,-1 5 12 0,1 0-20 15,-1 0-2-15,4-2-12 0,-3 0-2 0,0 2-11 16,0-2-14-16,-1 0-10 0,-1-2-17 0,0-6 5 16,0-1-13-16,-1-1-1 0,-1-7-29 15,0-1-19-15,-1-9-50 0,0 0 4 0,0 7-115 16,0-7-73-16,0 0-38 0,-3 3 23 15,3-4-276-15,-3-3 49 0,3 0 39 0,-2-2 12 16,2-1 26-16,-2-9 27 0,1 0 48 0,0 3 11 16,1 2-25-16</inkml:trace>
  <inkml:trace contextRef="#ctx0" brushRef="#br0" timeOffset="76041.01">11390 13000 360 0,'-8'-13'328'0,"4"3"-52"16,-2-4-31-16,1-4-18 0,2 2-40 16,3 3-3-16,0 0-27 0,0 3-10 0,0-2-3 15,14-16-3-15,-7 14-22 0,2 3 12 16,3 1-15-16,1 2 13 0,3 2 2 0,0 0-16 16,5 5-12-16,-7 0-3 0,-6 1-19 0,5 0 11 15,20 11 0-15,-14-2-15 0,-1 2-4 0,-2 2-25 16,0 1 11-16,0 2-6 0,-3-1-6 15,-2 2-7-15,-1 2-10 0,-3-3 12 16,-2-2-5-16,-2-1-2 0,-3-6-8 0,0 1-2 16,0 0 8-16,-12 17-5 0,3-13-3 0,1-2-7 15,-2 2-3-15,-1-1-16 0,-3-3 13 0,4-1-1 16,-3 1-2-16,5-4 0 0,-1 1-6 16,3-2 7-16,0-2-2 0,1 1-1 15,0 0 0-15,2-1 13 0,0 0-8 0,0-1 18 16,1 0-14-16,-1 0-6 0,3 2-6 0,0-2 2 15,0 0-3-15,0 0 2 0,0 0-3 16,0 0 2-16,11 7-2 0,-7-2 0 0,10 3 18 16,-2 1-20-16,1 0 13 0,1 2-11 15,0 1-3-15,-2-2 19 0,4 4 6 0,-1-4-6 16,0 2-1-16,1-4-15 0,-3 1 14 0,1 0 11 16,-3-2-38-16,1-2 23 0,-4 0-3 0,0-1 9 15,-3-1-5-15,2 0-32 0,-2 0 1 16,-1-1-47-16,-1 0-14 0,1-1-17 0,-1 1-20 15,-2 0-10-15,1 0-23 0,-1-1-31 0,0 1-43 16,-1 0 18-16,2-2-255 0,0 3 45 16,-1 1 5-16,3-2 40 0,0 1 31 0,7 5 28 15,3 0 12-15,1-2 1 0</inkml:trace>
  <inkml:trace contextRef="#ctx0" brushRef="#br0" timeOffset="77218.31">12161 13264 575 0,'3'-3'257'16,"-1"-2"-17"-16,1 3-21 0,-2-3-14 15,1 1-16-15,-1-2-9 0,-1 3-31 0,-1-3 3 16,1 1-27-16,-2 1-6 0,2-3-12 0,-14-9 0 16,8 9-13-16,-3-3 20 0,1 5-30 15,-3 0-2-15,4 0-10 0,-1 3-4 0,1 0-4 16,-2 1-20-16,1 1 12 0,8 0 0 16,-11 0 9-16,-17 10 16 0,11-2-29 0,1 3 26 15,2 2-7-15,3 0 20 0,2 3 0 16,0 1 17-16,3 2-10 0,1-4 9 0,5-8-16 15,0 3-6-15,0-1-7 0,11 15-16 0,-5-11 3 16,4-1-15-16,1-5 4 0,-1 0-17 16,2 0 5-16,-1-4-13 0,0-2-1 0,-11-1-31 15,9 0 18-15,0 0-26 0,3 0-16 0,12-16 2 16,-11 9-19-16,-4 1-3 0,-2-1-11 16,4-2 3-16,-4 0-21 0,-1-5 33 0,-1 3-16 15,-4 2 8-15,1-1 6 0,1 4 27 0,-3-2-19 16,2 5 7-16,-1-2 2 0,0 0 10 15,0 1-10-15,0 0 13 0,0 0 22 0,-1 3-4 16,0-2-5-16,0 3 6 0,0 0 0 0,0 0 1 16,-1-1 29-16,0 2 16 0,0 3-13 0,1-1 18 15,1 2 16-15,0-1-14 0,0 2 14 16,4 10 0-16,-1-6-8 0,0 0-2 0,3 4 8 16,2-2-14-16,0 0-1 0,2-4 5 0,-1 1-9 15,1 0-6-15,3-3-5 0,0-1-12 16,0 1 7-16,2-3-5 0,-3 0-3 0,-2-3-2 15,-1 0 5-15,-10 0 2 0,7 0-13 16,2 0-19-16,-2 0 12 0,0 0-18 0,-7 0 5 16,24-15-2-16,-16 7-11 0,-3 2-8 0,-1-2 8 15,-2 1 3-15,0-2-9 0,-1 1-4 16,-1 0 4-16,0 1-2 0,0-2 4 0,0-3 4 16,0 2 6-16,0 1-12 0,0-1 4 15,0 3 1-15,0 7 7 0,0-7-5 0,0 7 6 16,-7-8-9-16,7 8 7 0,-1 3 18 0,0 1 9 15,1 1 4-15,-2 0 8 0,2 2-1 16,0-1 10-16,0 4-4 0,0 1-4 0,0 1 12 16,16 15 4-16,-10-15 1 0,2 0-12 15,3-2 3-15,-3-2-12 0,4-2 2 0,1 3 3 16,-2-8-16-16,0 1 10 0,0-2 0 0,-11 0-6 16,9 0-4-16,-1 0-2 0,6 0-6 0,14-16-21 15,-14 10-10-15,0-6 6 0,-3 3-24 16,0-5-16-16,0 3 7 0,-3-1 16 0,-3 3-19 15,-2-1 18-15,0 0-12 0,-1 3-6 16,0 2 21-16,-2 0 16 0,0-2-24 0,0 4 19 16,0-3-1-16,0 6 16 0,0 0-18 0,0 0-3 15,0-6 14-15,0 6 3 0,0 0 6 0,0 0-8 16,-10-9 1-16,9 11 17 0,-1 1 8 16,2 1 10-16,-1 1-2 0,2 0 9 15,-1 3 11-15,1-1 16 0,-1 2 2 0,0 4 4 16,13 20-8-16,-6-15 11 0,2-4-11 15,2 0-6-15,-1-2 5 0,1-4-12 0,-2-4-12 16,2 2 1-16,-3-4-6 0,0 0-38 0,-1 1-22 16,-7-3-31-16,8 0 6 0,-1 0-125 15,15-12-44-15,-10 4-56 0,3-1 25 0,-5 0-266 16,-3 1 40-16,-1 2 38 0,0 0 22 0,5-5 23 16,-5 4 44-16,-1-2 3 0,0 4 22 15,0 0 5-15,0 0 64 0</inkml:trace>
  <inkml:trace contextRef="#ctx0" brushRef="#br0" timeOffset="77563.79">12867 13073 813 0,'0'-1'315'0,"0"1"-23"16,1 3-10-16,0 1-7 0,0 0-35 0,1 2 48 15,3 10-12-15,2 2-30 0,-3 2-3 16,2 3-14-16,0 0-13 0,0 0-22 0,0-1-7 16,2 0-17-16,-2 0-25 0,-1-2-2 15,0 0-14-15,1-1-17 0,0-1-20 0,-1-1 1 16,-1-6-9-16,-1-2-6 0,1-2-16 15,-1-1-22-15,1 0-17 0,-1-2-24 0,2-1-30 16,0 0 2-16,0-2-132 0,0 0-35 0,-1-1-61 16,-4 0 25-16,0 0-235 0,8 0-27 0,0 0 21 15,-8 0 44-15,13-9 21 0,-10 5 45 16,-1 0 40-16,-1 2 5 0,0-2 9 0,0 0 47 16</inkml:trace>
  <inkml:trace contextRef="#ctx0" brushRef="#br0" timeOffset="77807.84">12858 13264 1035 0,'-4'-1'348'0,"2"0"-48"16,0 0-37-16,0 1 25 0,2 0-30 15,0-2-3-15,2 1-33 0,1 0-17 0,3 1-24 16,0-1-46-16,11-1 19 0,0-1-41 15,-2 2-16-15,6-2-10 0,-1 0-77 0,0-2-29 16,5 3-49-16,-1-2-34 0,-2 1-30 16,1-2-52-16,0 0 17 0,0-2-230 0,-4 2-26 15,-2 4 6-15,-5-4 42 0,-2 1 49 16,-1 0 30-16,3-2-11 0,-4-1 36 0</inkml:trace>
  <inkml:trace contextRef="#ctx0" brushRef="#br0" timeOffset="78408.07">13138 13068 544 0,'-4'-1'291'0,"1"1"-11"0,0 0-5 16,0 1-16-16,1 3-6 0,0-1-38 0,1 1-9 16,1 1 22-16,-1 1-28 0,3 13 17 15,-2-10-7-15,0 6-12 0,11 19-4 0,-6-12-3 16,-2 0-8-16,2-1-20 0,2 1 3 15,3-3-13-15,-2 2-5 0,1-1-23 0,0-3-5 16,0 0-4-16,1-2-14 0,-1-1 4 0,-1-4-23 16,2 1 12-16,-4-3-17 0,-1-2 1 0,-2-2 9 15,3-1 8-15,-5-1-26 0,1 0 3 16,0-2-2-16,-1 0-23 0,-1 0-11 16,0 0 5-16,0 0-1 0,0 0 6 0,0 0-20 15,0 0 16-15,5-12-15 0,-7 7-4 0,4 1-6 16,-2-1 6-16,2 0-12 0,-2 0 5 0,0 0-7 15,0 1 8-15,0 4 2 0,0 0 3 0,0-6-20 16,15-11 1-16,-9 8-9 0,1 1 14 16,3-2-16-16,2 1 15 0,-1 2-14 15,-1 0-3-15,4 2 11 0,-4 1-1 0,1-1-7 16,-2 2 5-16,-1 2-2 0,1-1 13 0,-3 0-16 16,1 2-3-16,1 0 5 0,-8 0 9 15,0 0-4-15,8 0-11 0,5 12-5 0,-3-2 24 16,-3 1-14-16,1 2 3 0,-5-1-3 15,-1-3 8-15,-2-1 11 0,3 0-12 0,-3-1 3 16,0 0 15-16,1 0 1 0,0 0-5 0,0-1 2 16,1-2 2-16,0 0-12 0,-1 1 19 0,0-2-19 15,3 2 2-15,-2-4 13 0,1 2-8 0,2-1-10 16,-1-1-11-16,1 0-2 0,-1 0-15 16,1-1-27-16,1 0-20 0,-6 0-31 15,0 0-23-15,9 0-24 0,-2 0 13 0,-7 0-69 16,7 0-12-16,-7 0-34 0,8 0-47 0,6-9 28 15,-13 6-168-15,2 0-87 0,-2 0 30 0,0-1 61 16,0 2 21-16,0 0 21 0,-1-1 21 16,1-1 39-16,-1 1 46 0,2 0-20 15,-2 1 13-15</inkml:trace>
  <inkml:trace contextRef="#ctx0" brushRef="#br0" timeOffset="79969.47">14159 12818 227 0,'0'0'222'0,"0"0"-42"0,0 0-21 0,14-14-26 15,-14 14 9-15,17-22 19 0,-15 19-33 0,0-1 16 16,0 1-15-16,0 0 11 0,-2 1 9 16,2-1-21-16,-2 1-5 0,0 0-11 0,0 0 3 15,2-1-13-15,-2 3-17 0,0 0 11 0,0 0-13 16,0 0-5-16,0 0-1 0,0 0-13 0,-14-4 10 15,10 5-3-15,0-1 14 0,-1 2-22 16,0-1 8-16,2 2-4 0,-2 1 19 0,-7 5-23 16,-1 0-6-16,1 0 11 0,0 2-6 15,1 2 27-15,-1 0-14 0,3 3 7 0,0 1 4 16,-3 0 2-16,4 3-19 0,1 0 15 16,-2 3-2-16,4 4-3 0,1 0 7 0,1 3 2 15,3 2 4-15,0-15-5 0,0 3-14 0,0 7 3 16,19 29-4-16,-9-26-4 0,2-1-14 15,2 1 2-15,1-4-3 0,1 0-6 16,0-1-20-16,4-1 5 0,-2 0-2 0,-1-2-23 16,2-1-19-16,0-2-45 0,4-2-9 15,2-3 6-15,2-3-106 0,1-4-36 0,1-2-33 16,2-2-55-16,-14-3 29 0,8 0-245 0,6 0 19 16,3 0 42-16,3 0 25 0,-4 0 51 15,37-10 11-15,-39 5 15 0,-1 0 59 0,-1-1-7 16</inkml:trace>
  <inkml:trace contextRef="#ctx0" brushRef="#br0" timeOffset="80492.04">14840 12813 668 0,'-2'-2'255'0,"2"0"-28"0,0 1 6 16,0-1-3-16,0 4-24 0,-2-1-7 16,2 5 10-16,-2 0-4 0,2 3-25 0,2 15 47 15,-2-13 1-15,0 8-36 0,0 5 5 16,0 2-13-16,0 4 5 0,13 28-30 0,-9-30-13 15,-1 2-17-15,4-1-4 0,-1-2-28 0,-1 2-6 16,2-1-2-16,-1-2-6 0,1-3-16 16,-2 1 4-16,-1-3-16 0,1-4 4 15,-1-6-28-15,2 3-15 0,-6-5-28 0,3-1-36 16,-2-4 4-16,1 1 3 0,0-2-82 16,-2-1-49-16,0-2-24 0,0 0-35 0,0-2 22 15,0 1-221-15,-2-1-49 0,0-1 45 16,1-1 24-16,-2-1 37 0,3 1 19 0,-8-9 38 0,3 1-7 15,-3 0 10-15</inkml:trace>
  <inkml:trace contextRef="#ctx0" brushRef="#br0" timeOffset="80887.5">14765 12954 646 0,'0'-8'305'0,"1"1"-32"0,2 1-12 0,1-9-12 16,2 1-12-16,1 1-36 0,2 1 2 15,-2-2-7-15,5 1-32 0,0-1 10 0,2 2-42 16,1 1 5-16,2 0-15 0,0-2 32 0,2 4-41 16,1 2 2-16,0 0 13 0,3 4-32 0,-3 1 3 15,-11 2-16-15,7 0-3 0,18 13-24 16,-15-3 9-16,-1 0-3 0,-1 2-10 0,0 2 1 15,-3 1-23-15,-3 0 15 0,0 2-19 0,-2-2 12 16,-2 1-21-16,-5 0 30 0,-2-10-17 16,0 6-4-16,0 0 19 0,-14 15-3 15,5-12-22-15,-2-3 7 0,0 0 3 0,-2-3-16 16,-3-4 4-16,3 1-7 0,-4 3-35 0,7-4 3 16,-4 0-39-16,-2 1-33 0,7-2-13 0,-4-3-15 15,4 2-36-15,2-2-23 0,0 0-36 16,3 0 20-16,-3-1-219 0,3 0-45 0,1 2 39 15,3-2 20-15,0 0 31 0,0 0 35 16,0 0 7-16,-2 1 46 0,4-2-39 16</inkml:trace>
  <inkml:trace contextRef="#ctx0" brushRef="#br0" timeOffset="83653.15">15411 12854 222 0,'0'0'272'16,"0"0"-42"-16,0 0-17 0,0-14-23 0,0 14-27 15,0 0-3-15,18-22-21 0,-20 18-23 16,4 3-9-16,-2-2-2 0,0 2-20 0,0 0-3 16,0 1-4-16,-2-2-8 0,2 0-9 0,0 3-3 15,0-2 12-15,0 1-7 0,0 1 22 16,0 0-14-16,-1-1-6 0,1 2 20 0,0-1-17 15,0 3 13-15,0-3-17 0,0 1 3 0,0 3 12 16,0-3 6-16,0 2-26 0,0 2-11 16,0-2 16-16,0 2 22 0,0-1-21 0,0 1-1 15,0-6 1-15,0 5-7 0,0 10-5 16,0 0 5-16,0 3-6 0,0 0-4 0,0 0-7 16,0 3 33-16,0-2 7 0,0 0-11 15,0 2 4-15,0 0-11 0,0 0-15 0,0 1 1 16,0-2 21-16,0 3-32 0,0-3 7 0,0 2-3 15,0-1-3-15,3 19-11 0,1-22-12 16,-2-3 17-16,2 2 3 0,0-7-6 0,-2-1 4 16,2 1-2-16,-1-5-1 0,1 2-4 0,2-2 5 15,0-3 0-15,-2 1-18 0,2-1 1 0,1-2 13 16,2 1-12-16,11-1 1 0,-11 0-11 16,5 0 11-16,3 0-9 0,18-18 5 0,-20 10-9 15,1 1 1-15,-3-4-6 0,0-2-7 0,-1-2-1 16,-1-1 5-16,-2-1-10 0,1-1-20 15,-2-3 9-15,3 1 11 0,-5-3-12 0,0 3-2 16,-2-2 7-16,-1 1-16 0,1-1 9 16,-4 0-2-16,2 4 4 0,-2 8 12 0,0-3-17 15,0-2 10-15,0 0-7 0,-15-14 1 0,11 18-26 16,1 1 13-16,-2 3 2 0,3 0 19 16,-2 3-10-16,1 0-24 0,-1 0 0 0,2 1 2 15,0 0-1-15,-1 1-19 0,-1-2 0 0,1 1-11 16,1 1-23-16,0 2-11 0,-3-3-14 15,5 3-21-15,-2-1-28 0,2 0 18 0,-2 1-194 16,2 0-91-16,0-1 47 0,0 1 36 0,2-1 25 16,-2 3 23-16,2-1 16 0,0 0 5 15</inkml:trace>
  <inkml:trace contextRef="#ctx0" brushRef="#br0" timeOffset="84569.78">16038 13261 212 0,'4'-3'272'0,"-1"0"-24"0,-1 2-37 0,1-3-18 15,-1 1-20-15,0 0-16 0,2 0 7 0,-2-1-19 16,0 3 3-16,-1-3-29 0,-1 2-7 0,2-1 7 16,0 1-15-16,0-1-12 0,-2 0 4 15,2-1-13-15,-2 1 4 0,3-1-9 0,-3 1-2 16,0 3 0-16,0 0-6 0,0 0-6 15,0-7-11-15,0 7-8 0,0-7 21 0,0 7-20 16,0-9 6-16,0 9-6 0,-11-16-25 16,8 14 15-16,-1-3-19 0,0 3 11 0,1-1-6 15,-1-1 16-15,1 1-20 0,-2 1-4 0,1-1 8 16,-2 2-13-16,1-1 11 0,1 1 16 16,-3 0-9-16,0 1 4 0,1 0-18 0,-1 0 5 15,-5 0 9-15,-12 14-14 0,15-6 9 0,-2 3 25 16,-3 0-1-16,3 1 5 0,0 3-4 15,1 2-6-15,2-3 3 0,1 1 3 0,0 2-2 16,5-2-6-16,2-1-3 0,-2-5-4 16,2-9-10-16,0 10 1 0,0-3-1 0,13 13 18 15,-6-13-6-15,-1-2 2 0,2 0-5 0,0-3-7 16,-1 0 1-16,1-1-16 0,0-1 27 16,-8 0-44-16,7 0 28 0,-1 0-15 0,6 0-9 15,12-14 5-15,-8 6 7 0,-5 1-6 16,-1-3-7-16,1 1 3 0,-3-3-1 0,-3 1 18 15,4 1-8-15,-2-2-13 0,-3 2 1 0,1 2 1 16,-3 2-25-16,0 1 4 0,0-1 30 16,0 3-15-16,-2-2 6 0,0 2 16 0,3-1-10 15,-3 2 8-15,2 1 7 0,-1 1-25 0,-1 0 15 16,0 0-7-16,0 0 33 0,4 9-9 16,-4-3-4-16,2-1-2 0,0 2 18 0,3 12 0 15,-1-4-2-15,2 0-3 0,2-1 7 0,-2 3-4 16,1-6-8-16,0 1 0 0,0-3-2 15,-3-3-7-15,1-1-1 0,-1 1-3 0,1-2-24 16,-1 0-36-16,0-3 3 0,2 2-79 16,-2 0-39-16,2-2-37 0,-1 0-47 0,-3 0 22 15,2-1-268-15,-4 0 35 0,0 0 16 16,0 0 27-16,8 0 64 0,-8 0 2 0,8 0 12 16,-1 0 30-16,6 0 22 0</inkml:trace>
  <inkml:trace contextRef="#ctx0" brushRef="#br0" timeOffset="85870.03">16492 12779 526 0,'0'-13'230'0,"0"13"-10"0,0 0-16 0,0 0-4 16,0 0-3-16,0 0-4 0,35 9 11 16,-27 5-8-16,-4 5-13 0,5 3-5 0,-5 4 11 15,-1 0-20-15,4 4 13 0,-3-3-4 16,-1 5-15-16,1-3-22 0,2 2-4 0,1 1-6 15,-2-3-18-15,2 2-19 0,-1-2-2 16,1-2 5-16,-1-1-20 0,0 1-8 0,2-2-2 16,-3-2-5-16,1 0-16 0,0-7-3 0,-2-2-12 15,0-1-2-15,-1-4-30 0,-1-1 1 0,0-1-21 16,-2-2-32-16,2 0-17 0,0-2-6 16,0 0-26-16,-2-3-17 0,0 0-47 0,0 0-26 15,2 3 19-15,-1-5-192 0,1 2-69 0,0-3 12 16,0-1 43-16,0-1 17 0,8-7 21 15,-1 2 18-15,-3-4 13 0,4 1 9 0</inkml:trace>
  <inkml:trace contextRef="#ctx0" brushRef="#br0" timeOffset="86330.18">16918 12743 282 0,'0'-4'248'0,"0"3"2"0,0-1-19 0,2 2-18 15,-2 0-9-15,0 4 1 0,-1-1-17 16,0 2-1-16,0 1 2 0,0 0-10 0,-1 11-3 16,2-7-14-16,0 7 13 0,0 0-19 15,0 5 28-15,10 28-7 0,-6-22-26 0,-2 0-13 16,3 1 0-16,-1 1-25 0,2 1-6 0,-3-3-18 16,4 3-5-16,-2-3-1 0,-1 1-15 15,-2 0 5-15,3 0-23 0,-1-3 8 0,0-2-11 16,-1-2 3-16,2-1-17 0,-3-3 3 15,0-2-10-15,0-5-19 0,-2-1-15 0,4 0 1 16,-3-4-32-16,-1 0-17 0,2 0-17 0,-2-2-19 16,0 0-16-16,0-2-20 0,0 1-40 15,0-1-24-15,2-2 17 0,-2 0-220 0,0 0-45 16,0 0 25-16,2-4 19 0,0 1 12 0,0 0 35 16,0-2 28-16,8-5 26 0,-1 2-18 15</inkml:trace>
  <inkml:trace contextRef="#ctx0" brushRef="#br0" timeOffset="86750.7">17215 12870 403 0,'0'0'272'0,"-2"1"-28"16,2 1-21-16,-2 4 0 0,0-2 3 0,2 4 10 15,0 13-4-15,0-8-8 0,0 5-3 16,0 7-24-16,0 2 13 0,0 0-31 0,0 2 2 16,0 2-7-16,0 0-10 0,11 27-22 0,-7-33-11 15,-4 0-16-15,5-2-16 0,0-3-15 0,-1-1-22 16,-2-4-26-16,2-1-4 0,-1-2-74 0,-3-5-51 16,2-2-48-16,-2-2-87 0,2-2 19 15,-4-2 20-15,2-1 17 0,0-1-280 0,-2-2 32 16,2 1 30-16,0-2 25 0,-1-11 42 15,1 10-4-15,0-3 44 0,0-4-30 0</inkml:trace>
  <inkml:trace contextRef="#ctx0" brushRef="#br0" timeOffset="87914.39">17209 13062 519 0,'-4'-9'339'0,"-1"-1"-25"16,0 3-27-16,4 0-25 0,-2 0-15 15,2-1-18-15,0 3-16 0,1-1-22 0,0 6-6 16,0 0-25-16,0-8-13 0,0-4-15 0,16-12-15 16,-8 13-32-16,3 2 16 0,5 0-15 15,-3 1-18-15,1 3 7 0,-3 2-9 0,6-1 9 16,0 3-9-16,-7 1-32 0,4 0-4 0,18 13 20 16,-15-6-4-16,2 1-29 0,-1 3-3 15,-5 0-1-15,1 1-2 0,-5 1-1 0,0 1 0 16,-4-3-2-16,-2 6 30 0,-3-4-13 15,0-6 7-15,0 5-2 0,-15 17-22 0,6-15-2 16,-4 1 25-16,-1-5-20 0,2 1 9 16,-5 2-2-16,2-6-1 0,1 0-2 0,-1 1-1 15,0-1-12-15,4-5 22 0,-2 7-3 0,2-6 0 16,5 0-1-16,-2-1-4 0,2 0-16 0,-1 0-4 16,4-1 0-16,-1 1-8 0,2-2-11 15,0 2 4-15,2-1 19 0,0-1 1 0,0 0 0 16,0 0 8-16,0 0 10 0,0 0-8 0,13 12 2 15,-8-10 0-15,8 7-2 0,-2-1 5 16,3 2-12-16,-3 0 20 0,2 2-13 0,-1-3 0 16,-1 1-4-16,0 2-5 0,-1 0 5 0,-2 0 2 15,0 0-17-15,2-3 24 0,-3-1-10 16,0-1 2-16,-1-2-2 0,1 0 0 0,5 3 9 16,-4-4-5-16,1 1-7 0,1-4 4 0,-2 2-2 15,-1-2 6-15,11 2-11 0,-5-3-3 0,-13 0-5 16,16 0 16-16,-1 0 3 0,15-14-18 15,-10 6 2-15,-3-2-2 0,-2-2-19 16,4-3 6-16,-3 1 2 0,1-1-5 0,-4-2-17 16,1 1 3-16,-3 0 3 0,-3 1 5 15,0 2 34-15,-2 3-9 0,-4 1 1 16,-1 4 0-16,-1-1 0 0,0 6 0 0,0 0 1 16,0 0-1-16,-12-11 3 0,9 10-2 0,-3 2 2 15,2 1 32-15,-1 1-5 0,-7 4-1 0,2 2 2 16,-1 1 17-16,2 2-3 0,2 3 2 15,0-3 12-15,3-2 1 0,2 2-6 0,2-3-2 16,0-9 5-16,0 13-8 0,14 13 0 0,-4-14 1 16,1 0-5-16,4-2-9 0,2-3 0 15,2 3-11-15,1-5-1 0,4-3 3 0,-2 1-12 16,1-3-2-16,-12 0-11 0,9 0-4 0,0 0-3 16,28-11-5-16,-23 5-11 0,0-2 8 15,0-1-7-15,0-3-9 0,-1 2-6 0,-2-2 14 16,0-3-13-16,-2 2 4 0,0-3 5 15,-6 2 9-15,0 2-10 0,-2-3-9 0,-2 1 20 0,-2 6 1 16,-4 0 2-16,-1 2 1 0,-3 6-4 16,0-7 6-16,0 7-2 0,0-7 10 0,-21-8-20 15,12 10 1-15,-3 1 10 0,2 3 11 16,0 1-20-16,0 0 17 0,-4 0-3 0,-16 15 7 16,14-7-8-16,2 1-6 0,2 0 11 15,-3 1 5-15,5 0-20 0,0 2 29 0,5-3-4 16,1-1 0-16,0-1 9 0,4-2-19 0,-1 0 0 15,1 0-8-15,0-5 12 0,0 0 18 0,0 0-13 16,0 7 2-16,14 0 1 0,-7-5-8 16,-2-2-2-16,3 1-1 0,-1-1 8 0,3 0-6 15,3 0 5-15,3 0 4 0,15-15-19 16,-15 9 0-16,-1 0 1 0,-3 1 9 0,-2 2-21 16,-1-1 9-16,-2 0 3 0,-2 1 18 0,1 1-19 15,-2-1 15-15,1 2-21 0,-2 1 2 0,0 0 2 16,-3 0 19-16,0 0-16 0,0 0 3 15,0 0 6-15,12 13-11 0,-10-8 19 0,1 11-16 16,3-1 38-16,-1 0 2 0,-2 2-2 0,1 0 7 16,0-1 2-16,-1 4-8 0,3-1-3 15,-5-1 9-15,1-5-19 0,0 8 2 0,0-8 2 16,-1 4-5-16,2-4 1 0,-1 5-9 0,0-7 3 16,1 1 4-16,0 2-5 0,2 0-15 15,-3-4-12-15,1-3-1 0,-2-2-13 0,-1-2-6 16,4-1 1-16,-2-1-81 0,-1 0-5 15,-1-1-36-15,0 0-29 0,0 0-32 0,0 0 19 16,4-14-250-16,-3 9-14 0,0-2 38 0,-1 0 25 16,3-10 32-16,0 5 11 0,0-3 20 15,2 1 28-15,6-2 5 0</inkml:trace>
  <inkml:trace contextRef="#ctx0" brushRef="#br0" timeOffset="89253.95">18463 13059 831 0,'-3'-1'264'0,"1"2"-11"15,-1 0-22-15,0 2-9 0,1 0-19 16,-1 3-3-16,0-3-5 0,-4 11 4 0,3 1-42 16,0-4 7-16,1 4-18 0,1 2 25 15,0-2-1-15,2-1-30 0,0-6 6 0,0 5-9 16,11 17-12-16,-7-16-8 0,4 0-8 0,-1-1-15 15,3-1-2-15,-1-1-12 0,2-2-9 16,0 3-22-16,-3-9 3 0,1 0-1 0,-1 0-4 16,-1-2 2-16,1 0-9 0,-2-1-6 15,1 0-14-15,-7 0-1 0,0 0 5 0,8 0-16 16,13-11-1-16,-14 3-18 0,0 1-13 0,2-3 9 16,0-2-7-16,-2 0 2 0,0-2 2 0,3-1-19 15,-3 2 0-15,-5 0-14 0,4 1-1 16,-2-3 22-16,-1 5 8 0,2 1 2 0,-2 0 12 15,-1 2 2-15,0 1 2 0,0-1-5 0,-1 4-12 16,0-1 5-16,0 1 1 0,0-1 2 16,0 1 11-16,0 0-1 0,1 1-1 0,-1-1-9 15,0 0 3-15,-1 2-1 0,1 0-8 16,-1-1 3-16,0 1 1 0,0 0 2 16,0 1 45-16,0 0-22 0,0 5 37 0,1-2-8 15,-2 3-1-15,0-3 17 0,1 2-15 16,0 2 9-16,0-2-5 0,0 2 12 0,1 1-5 15,-1 1 0-15,0 4-9 0,0 0-9 0,12 14 2 16,-7-12-1-16,0-1-5 0,1 1 5 16,-2-5 0-16,5 1 1 0,0-1-2 0,2-2-10 15,2-1 1-15,-1 2 1 0,4-6-8 0,-3 3-4 16,4-2 9-16,-3-2-10 0,0-1 3 16,-2-1 2-16,-3 0-1 0,6 0 0 0,1 0-12 15,22-14 13-15,-19 6-20 0,0 0 11 16,-3-4-14-16,2 2-10 0,-2-2 4 0,0 0-3 15,-2 0-15-15,-1-3 11 0,-1 2-9 16,-1 0-8-16,-3 0 3 0,-1 1-7 0,-2-2 15 16,-3 4-5-16,-1 0-6 0,-1 2 12 0,0 8-16 15,0-8 12-15,0 8-1 0,-12-15 7 16,8 13 6-16,-10-5 1 0,2 4-7 0,3 2 0 16,9 1-12-16,-14 0 22 0,-16 11 3 0,16-1 2 15,0-1 11-15,1 5-6 0,0 0 15 0,2 2 27 16,3-2-12-16,1 3 7 0,0 0-9 15,4 0 6-15,0-1 4 0,3-10 6 0,0 6-8 16,0 0 2-16,17 10 1 0,-7-8-4 0,4-7-10 16,0-2 2-16,3 0-5 0,0 0 6 15,3-3-8-15,-1-2 0 0,-8 0-10 0,5 0-11 16,24-10-5-16,-20 4-16 0,1-4 5 0,0-2-5 16,-2 0-19-16,0 0 6 0,0-5 4 15,-3 0-18-15,2 0 2 0,-4 1-4 0,1 0 7 16,-3 2 4-16,-1-1 4 0,-1 1 6 0,-2 2 1 15,-2 4 3-15,-2 2 2 0,-1 1 3 16,-2 2-19-16,-1 3 2 0,0 0 24 16,0 0-9-16,0 0 3 0,0 0 1 0,0-8 12 15,0 8 1-15,0 0 2 0,-12-7 4 0,10 7 1 16,1 0-15-16,1 2 8 0,0-1 3 0,2-1-5 16,0 2 5-16,-1 0 4 0,2 1-1 15,1 0 2-15,0-1-2 0,3 3 17 0,6 4 6 16,0-1-21-16,0 1 28 0,1 1-12 15,0 2 12-15,1-2 17 0,2 2-35 0,-5-1 13 16,-3-1 8-16,-1 1-9 0,-1 2-14 0,-4-2 3 16,0-2 24-16,-2-1-21 0,-1-8 8 15,0 7 0-15,0-2-11 0,0 5 12 0,-16 8-6 16,10-10-5-16,-2-4 3 0,-4 3-15 16,-3-1-38-16,1 1 4 0,-2-2-81 0,-1-3-33 15,-1 1-39-15,4-3-72 0,1 0 23 16,13 0-246-16,-9 0 22 0,0 0 35 0,9 0 13 0,0 0 50 15,-12-8-8-15,16 6 43 0,2 0-5 16,13-3 47-16</inkml:trace>
  <inkml:trace contextRef="#ctx0" brushRef="#br0" timeOffset="89566">19557 13043 480 0,'5'-9'313'0,"0"4"-21"0,-2-3-51 0,-1 4-1 16,1 2-8-16,-1 1-16 0,1 2-17 16,1 1 4-16,-2 4-2 0,3 8-23 0,0 4 19 15,-4 2-1-15,2 1-5 0,-3 4-9 16,0-13 1-16,0 5-14 0,0 4-11 0,0 4-27 16,0-2-12-16,0-1-3 0,0 0-11 0,0-2-17 15,0-3-3-15,0-1-10 0,10 14-1 16,-5-15-10-16,1-7-13 0,1-2-22 0,0-1-28 15,-3 2-27-15,3-5-12 0,8 3 4 16,0 0-68-16,-1-3-32 0,-4-2-27 0,-10 0-22 16,9 0-24-16,1 0 17 0,2 0-136 0,12-17-132 15,-16 11 18-15,-1 1 32 0,-4 1 28 16,0-2 16-16,1 1 12 0,-2 2 58 16,-1-3-26-16</inkml:trace>
  <inkml:trace contextRef="#ctx0" brushRef="#br0" timeOffset="89828.52">19609 13214 764 0,'-4'-1'417'0,"0"1"-67"0,2-1 45 16,-1 0-25-16,0 0-13 0,1 0-23 15,1 0-34-15,1 1-44 0,3-1-20 0,1-1-36 16,0 2-19-16,2-2-12 0,0-1-20 15,1 3-20-15,14-1-11 0,-1 0-27 0,-5-1-29 16,8 2-51-16,-2-3-21 0,0 3 1 0,-8 0-100 16,3 0-41-16,3 0-53 0,-2 0-50 15,2 0 21-15,19-10-275 0,-18 8 36 0,1 0 34 16,0-1 18-16,1 1 50 0,0-1 44 16,2-1 27-16,-3 1-4 0,2 1 34 0</inkml:trace>
  <inkml:trace contextRef="#ctx0" brushRef="#br0" timeOffset="90235.28">20067 12818 754 0,'0'0'291'0,"-2"0"-14"15,2 0-9-15,0 3-4 0,0-1-16 16,0 2-31-16,1 2 49 0,0 0-49 16,3 14 17-16,-4-12-8 0,7 23-13 0,-3-8-27 15,-4 2-3-15,4 0-14 0,-2 1-26 0,2 2 8 16,-1 1-28-16,-2 0-6 0,1-1-8 0,1-1-10 15,2 4-12-15,-4-4-10 0,1-4-8 0,1 0 1 16,-1-1-13-16,2-3-9 0,1-2-13 16,-3-5-17-16,2 5-10 0,-3-7-20 15,1-3-11-15,0 0-24 0,1-2 5 0,0 0-40 16,0-1-37-16,0 0-34 0,-1-3-43 0,0-1-36 16,1 3 23-16,-3-3-143 0,0 0-113 0,0 0 12 15,0 0 35-15,0 0 8 0,8-14 59 16,-5 8 10-16,-1 1 47 0,5-12-9 15,-3 3 11-15</inkml:trace>
  <inkml:trace contextRef="#ctx0" brushRef="#br0" timeOffset="90609.38">20299 12755 333 0,'-4'0'290'15,"0"2"-11"-15,1 0-22 0,2 2 5 16,-2 1-18-16,-1 11 8 0,0-1-11 0,0 2-27 16,2 5 23-16,0 2-2 0,2 3-11 0,0 1-5 15,0-14-14-15,0 9-14 0,0 3-10 0,0 1-15 16,13 29-15-16,-7-29-18 0,-1 4-10 15,3-5-11-15,-1 3-9 0,-1 0-19 0,0-4 1 16,2-1-11-16,-2-2-16 0,0-3-7 16,-2-2-17-16,0-5-18 0,-2-3-20 0,-1-1-17 15,2-1 3-15,-1 0-52 0,2-4-6 0,-4 2-11 16,1-1-44-16,0-1-46 0,0-2-26 16,-1-1-51-16,0 0 24 0,-2 0-249 15,1-1 27-15,1-2 17 0,-2 1 58 0,2-1 12 16,0 1 25-16,-2-1 23 0,4-2 9 0,0 1-2 15</inkml:trace>
  <inkml:trace contextRef="#ctx0" brushRef="#br0" timeOffset="91171.98">20537 12899 449 0,'-2'-1'309'0,"1"0"-19"0,0 0-23 15,1 1-17-15,-1 0-23 0,0-3 11 16,1 3-36-16,0 0-4 0,-2 0-12 0,2-2 4 16,2 2-16-16,0 0-18 0,0 2 5 0,4-4 1 15,-1 2-3-15,1 2-10 0,15 1 0 0,-12-3-17 16,8 0-21-16,3 0-16 0,4 0 2 16,29 5-18-16,-24-5-13 0,3 0-13 0,-1 0 7 15,-16 0-14-15,9 0-3 0,3 0-22 0,1 0-19 16,-2 0-18-16,-1 0 2 0,-3 0-45 15,-4 0-31-15,-3 0-22 0,-4 0-23 0,-3 0-38 16,-8 0-33-16,0 0 19 0,8-13-213 0,-12 13-42 16,-2 0 23-16,-1-2 34 0,-2 2 35 15,-9-2 25-15,9 2-9 0,-4 0 44 0,1 0-30 16</inkml:trace>
  <inkml:trace contextRef="#ctx0" brushRef="#br0" timeOffset="91476.85">20790 12898 299 0,'-1'0'407'0,"1"2"-71"15,0 1-31-15,0-1-36 0,-1 2 32 16,2 2-40-16,-1 1-32 0,0 0 15 0,2 12 2 0,-2-9-28 16,0 7-10-16,0 3-9 0,0 4-21 15,0 3-8-15,0-2-4 0,0 1-20 0,0-1-20 16,0 0-10-16,0 1-6 0,0-3-16 15,0 1-2-15,0-3-22 0,0 0-5 0,0-3-12 16,0-1 6-16,0-2-24 0,0-3-8 16,0-3-8-16,0-1-19 0,7 6-23 0,-5-8-5 15,-1-2-22-15,1 1 4 0,2 0-88 16,1-3-24-16,-3 0-51 0,1 0-38 0,1-1 21 16,0-2-287-16,0 2 49 0,0-1 23 0,0-1 61 15,-4 1 32-15,0 0-5 0,0 0 40 16,8 0-1-16,-8 0 12 0</inkml:trace>
  <inkml:trace contextRef="#ctx0" brushRef="#br0" timeOffset="92051.53">21104 13375 483 0,'0'-3'313'16,"0"1"-10"-16,0-2-42 0,0 1 10 16,-1 0-13-16,0 1 7 0,0-2-29 15,-1 0-29-15,3 0-22 0,-3 1-22 0,1-2 25 16,1 1-8-16,-2-1-18 0,3 1-35 16,-1 4 6-16,0 0-8 0,0-8-19 0,0 8-24 15,0-8 6-15,0 8 3 0,12-13-32 0,-9 10 1 16,3 0-1-16,-1 1 1 0,0-1-1 0,1 1-22 15,2 2 9-15,-8 0-2 0,12 0-14 16,1 0 13-16,12 14-10 0,-11-8-4 16,-3 3-3-16,-2-2-8 0,-4 2 4 0,0-4 1 15,-2 2-8-15,1-1 6 0,-3 1-2 0,-1-7-5 16,0 0-2-16,0 11-1 0,-17 12 7 16,10-11-9-16,-1-5-7 0,-3 3 1 0,1-2 2 15,-2 1-19-15,-1-2 21 0,3 0 1 0,1-4-10 16,2 2-2-16,-1-2 11 0,2-2 5 0,0 2-3 15,0-1 1-15,1 0-16 0,1 0 13 16,1-1-3-16,-1 1 6 0,2-2 2 0,-1 2 11 16,1 0 3-16,2-1 1 0,0 0-23 15,0-1 12-15,0 0-4 0,0 0-3 16,11 2-3-16,-6-2 3 0,0 0-9 0,4 0 9 16,-2 0-10-16,2 0 13 0,2 0-10 0,3 0 0 15,5 0-8-15,-3 0 8 0,3 0-2 16,-4 0 5-16,-1 0-14 0,-2 0-21 0,0 0-24 15,-3 0 4-15,0 0-64 0,-2 0-39 0,0 0-44 16,-7 0-41-16,9-7-16 0,4-1 22 0,-8 6-263 16,0-1 26-16,-1 2 36 0,1-2 33 15,11-2 25-15,-2-2 18 0,4 1 39 0,-2-1 23 16,2-1 17-16</inkml:trace>
  <inkml:trace contextRef="#ctx0" brushRef="#br0" timeOffset="92692.01">21407 12591 494 0,'1'2'316'15,"1"-2"-21"-15,-1 0-35 0,2 1-21 16,2 1-21-16,0-1-7 0,0 1-26 0,1 0-16 15,11 2 1-15,-1 1 11 0,-1 0-14 16,3 2-20-16,2-4-12 0,2 2-6 16,-2 1-20-16,2 5-13 0,4-3 14 0,-2 3-3 15,-1-1-21-15,-1 4-8 0,0 5 14 0,-2 5-13 16,1 3-11-16,-5 4-17 0,-2 4 5 16,0 3-6-16,-3 6-10 0,-6 2 18 15,1 2 0-15,-2 0-8 0,-2-1-1 0,-2-25-16 16,0 10 14-16,0 6-4 0,-13 39-10 0,7-40-11 15,-3-2-1-15,-2-3-8 0,-1-3-24 0,-3-1 2 16,2-2-79-16,-6-3-17 0,1-1-36 0,-3-3-31 16,-1-2-34-16,3 0 19 0,-4-2-239 15,2-1 34-15,3-3 29 0,1 2-49 16,5-5 31-16,0-5 15 0,9 3 40 0,1-5 12 16,2-1-9-16</inkml:trace>
  <inkml:trace contextRef="#ctx0" brushRef="#br0" timeOffset="94249.57">21890 12446 539 0,'-13'0'231'16,"13"0"-13"-16,0 0-24 0,0 0 0 0,0 0-12 15,0 0-7-15,0 0-9 0,0 0-13 0,0 0-1 16,0 0-18-16,0 0 16 0,0 0-9 16,0 0-4-16,0 0 2 0,0 0-25 0,0 0-4 15,0 0-18-15,0 0 21 0,0 0-28 0,0 0-8 16,1-3 20-16,6 3-31 0,1 0-2 16,3 0-1-16,5 0-12 0,21 7-8 0,-12-4-17 15,-2-1 14-15,2-2 11 0,-14 0-20 16,8 0-4-16,1 0 10 0,2 0-16 0,1 0-6 15,1 0-20-15,-2 0 18 0,0 0-15 0,0 0 15 16,-2 0-15-16,-2 0 3 0,-2 0 12 0,-4 0-3 16,-2 0-17-16,-1 0 11 0,-1 0 0 15,-2 0 5-15,-6 0 15 0,8 0-34 0,-8 0 22 16,8 0-26-16,-8 0 1 0,6 0 27 0,-6 0-19 16,0 0 10-16,7 0-11 0,-7 0 28 15,0 0-22-15,0 0-8 0,7 0 14 0,-7 0-11 16,0 0 31-16,0 0-31 0,0 0-7 0,6 0 9 15,-6 0 8-15,0 0-3 0,0 0-11 16,0 0 31-16,8 0-17 0,-8 0-7 0,0 0-11 16,0 0 21-16,0 0 9 0,0 0-17 0,0 0-4 15,13 9-14-15,-13-6-1 0,1 2 31 16,1-2 6-16,-2 2-21 0,2-1 18 0,0 2-7 16,2 10 4-16,-2-4 5 0,0 5-17 0,0-4 0 15,-1 0 45-15,0 4-13 0,1 1-7 0,-1 3 21 16,0-1-6-16,0-1-22 0,-1 5 26 15,0 1-24-15,1 1 24 0,-1 1 0 0,0-3-8 16,0-9-13-16,0 6 8 0,0 6-12 16,0 2 13-16,-10 31 9 0,7-26-17 0,0-2 4 15,1 1 3-15,0 1-3 0,-1-5-6 16,0 4 10-16,1-1-11 0,1 0 9 0,1 0-9 16,-3-2 8-16,1 0 0 0,2-1-2 0,-2-3-13 15,2-1 10-15,-2-3-3 0,0 2-3 0,0-2 2 16,0-1 1-16,0 1-9 0,1-2 5 15,0-3-2-15,1-3 6 0,-1-2-3 0,0-2-3 16,1 0 8-16,-1-3-3 0,0 0-9 16,1 0 6-16,0-3-5 0,-1 2 8 0,0-2-7 15,0-1-1-15,1 4-3 0,0-2 0 0,-1-2-2 16,1 1-4-16,-1 0 2 0,1-1 3 0,0 1-7 16,-1-2 6-16,0 1-4 0,1-1 4 15,0 1 2-15,0-1-2 0,0 0-6 0,0 0 6 16,0 1-4-16,-1-1 2 0,1 1-4 15,0-3 5-15,0 0-8 0,0 0 0 0,0 0 2 16,0 0-6-16,0 0-3 0,0 6 13 0,0-6 8 16,0 0-12-16,0 6-2 0,0-6 4 15,0 0-4-15,0 7 9 0,0-7-3 0,0 6-4 16,0-6-3-16,0 6 10 0,0-6-7 0,0 7-4 16,0-7 2-16,0 7 8 0,0-7-7 15,0 6 5-15,-10 6 4 0,8-8 4 0,1-1 2 16,-2 0 10-16,1 1-1 0,0-2 0 0,0 1 0 15,-1 0 0-15,0-2 20 0,0 3-17 0,-2 0 17 16,0-2-16-16,-9 6 8 0,-1-1-15 16,-3-2-2-16,-1 0-8 0,-2 2 18 15,0-2-14-15,-4 2 0 0,-1-2-32 0,1-1-19 16,-4-1-16-16,-2 2-32 0,-2-1-39 0,3 2 13 16,0-2-114-16,-5 1-32 0,2-1 24 15,1-1-207-15,1 2-120 0,-1 2 64 0,2-2 42 16,6-1 17-16,5 0 45 0,4-4 15 15,1 4 27-15,1-1 53 0,5-3 18 0,1 3-11 16</inkml:trace>
  <inkml:trace contextRef="#ctx0" brushRef="#br0" timeOffset="103591.42">3798 14021 582 0,'0'0'270'0,"0"-15"-8"16,-13 15-29-16,13 0 2 0,0 0-21 16,0 0-14-16,0 0-15 0,0 0-11 0,0 0-36 15,0 0-2-15,0 0 12 0,-13 0 15 16,13 0-16-16,-14 9-8 0,14 1-25 0,0 7-13 15,0 2 18-15,0 3-3 0,0 2-27 0,0 2-2 16,0-1 17-16,0 0-50 0,0-2 17 16,0 0-10-16,0-3 10 0,0-1-35 15,0-3-4-15,0-3-82 0,0-2-29 0,0-3-33 16,0-2-34-16,0-6-56 0,0 0 21 0,0 0-297 16,0 0 37-16,-1 8 39 0,-1-9 34 0,2-2 1 15,-1 0 26-15,1-2 15 0,-1 0 40 16</inkml:trace>
  <inkml:trace contextRef="#ctx0" brushRef="#br0" timeOffset="103938.57">3653 14077 691 0,'-4'-9'230'0,"1"0"-23"16,2 3 7-16,-2 0-23 0,3 1-10 15,0-1-4-15,-1 0-23 0,0 4-18 0,0-3-19 16,0 3-13-16,1 2-5 0,0 0-6 0,0 0 13 16,0 0-1-16,13-5-1 0,-9 10 15 0,10 4-6 15,0 1 23-15,4 4-27 0,-1-1-9 16,1 3 22-16,1-1-13 0,0 3-5 0,1-3 0 16,0 0-20-16,-2-1-20 0,2 2 3 15,0 0-24-15,-2-4 9 0,0 1 16 0,-2 0-33 16,-1-2 10-16,-1 0-6 0,-1-3 7 0,-1 2-3 15,-3-5-23-15,2 0-1 0,-5-1-51 16,-3-1-16-16,1 0-37 0,0-1-30 0,-1-2-33 16,-3 0-39-16,0 0-31 0,0 0 18 0,0 0-179 15,0 0-69-15,13-12 33 0,-11 7 35 16,-2 0 6-16,2 2 41 0,-2-3 16 0,0-1 20 16</inkml:trace>
  <inkml:trace contextRef="#ctx0" brushRef="#br0" timeOffset="104234">3983 13963 675 0,'-1'-4'292'0,"0"0"-25"0,0 0-41 0,0 1-16 15,0 1-22-15,0 2-20 0,0 0 20 16,0 2-15-16,0 4 15 0,1-1-28 0,-1 15 7 15,1-12-18-15,0 23 27 0,0-21-8 0,0 6-17 16,0 2-26-16,0 4-18 0,0-1-23 16,13 22 14-16,-10-21-7 0,2-5-18 0,-1 1 7 15,1-2-43-15,1-1-8 0,4-1-5 0,-3-6-61 16,-2-3-50-16,-1-1-50 0,-4-4-80 16,7 0 20-16,5 0-252 0,10-13 1 0,-7 4 35 15,-1 0 7-15,1-1 42 0,-2-2 31 16,0 2 23-16,1-1 10 0</inkml:trace>
  <inkml:trace contextRef="#ctx0" brushRef="#br0" timeOffset="104578.08">4232 14096 848 0,'-2'0'263'15,"0"4"2"-15,1-1-34 0,0-1-13 0,0 4 13 16,-1 1-29-16,2 0 5 0,1-1-20 0,-1 2-24 15,0 4-5-15,10 14-27 0,-1-15-12 0,-2 2 5 16,-2-5-15-16,7 4-11 0,-3-6-3 16,5 4-36-16,3-6-6 0,0-2-4 0,2-1-1 15,-3 0-5-15,-8-1 31 0,5 0-7 16,17-12-7-16,-15 5-21 0,-1 0-4 0,0-3-24 16,-4 1-11-16,-1-3-5 0,0 1-25 0,-4-2-15 15,-1 3 12-15,-4-1-2 0,0 11-14 0,0-9 12 16,0 0 3-16,-11-11-5 0,4 9-1 15,-6 3 4-15,6 1 8 0,-7 1-3 16,2 4 22-16,0 1-14 0,1 1 6 0,-9-2-14 16,12 2 2-16,-6 0-20 0,-17 13-20 0,13-7-4 15,3 0-29-15,0-2-27 0,4 0-16 0,2 0 11 16,1-1-157-16,3-2-124 0,3 1 25 0,1-1 52 16,2-1-9-16,-1-1 33 0,3 0 15 15</inkml:trace>
  <inkml:trace contextRef="#ctx0" brushRef="#br0" timeOffset="105206.39">4623 14062 664 0,'3'0'327'0,"-1"0"-44"0,1 0 1 16,-1 2-21-16,1 1-4 0,-1 2-16 15,1-1-26-15,2 11-25 0,1-1 25 0,0-1-17 16,3 1-15-16,0-2 3 0,0 0-28 0,1 3-1 16,1-3-17-16,0-3-21 0,3-1-2 15,-4-3-27-15,-1-1 1 0,0-1-4 0,0-1-9 16,-2 0 1-16,2-2-13 0,-9 0-3 16,12 0-12-16,-1 0-3 0,13-15-5 0,-14 9-8 15,-2 0-13-15,-3 0 6 0,-2 1-20 16,0-2-2-16,-1 2-7 0,0 0 7 0,-1-1-7 15,-1 6-11-15,0 0 14 0,0-8 4 0,0 2 0 16,0 6-10-16,0-7-2 0,0 7 9 0,0-9-8 16,0 9 0-16,0-6-9 0,0 6 6 0,0 0 0 15,-10-7 21-15,10 9-4 0,0 2-7 16,-1-2 5-16,3 3 15 0,-2 0 1 0,2 2-10 16,0-2 12-16,3 9 6 0,5-2-1 15,-2-2-2-15,6 2 14 0,4-5 3 0,1 0-5 16,-2-2-3-16,3-3-1 0,-2-1-9 15,-7-1 1-15,3 0-7 0,4 0-7 0,0 0 1 16,21-12 2-16,-22 4-2 0,1 1 4 0,-4 0-4 16,-6 2 0-16,1 0-8 0,-2 0-4 15,-3 0-5-15,0-1 10 0,0 4-2 0,-3-2-1 16,1 0-1-16,-2 1 1 0,0 3-8 16,0 0 1-16,0-6 3 0,0 6-8 0,-20-20 15 15,7 12-10-15,1-3-3 0,-1 1 9 0,-1 2-14 16,1-1 11-16,-4 1-7 0,6 4-1 0,-2-4-6 15,1 1-8-15,4 2-12 0,0 3-11 0,2-1-5 16,0-1-17-16,1 0-27 0,2 3 9 16,0-2-80-16,1 1-36 0,0 0-28 0,-1 1-47 15,1-2 28-15,2 1-279 0,0-2 40 16,0 4 35-16,0 0 23 0,0 0 48 0,0 0 11 16,14-11 50-16,-10 10 10 0,3 1 5 15,12-3 16-15</inkml:trace>
  <inkml:trace contextRef="#ctx0" brushRef="#br0" timeOffset="106129.72">5805 13980 456 0,'0'-13'291'16,"0"13"-67"-16,0 0-25 0,0 0-11 15,0 0-27-15,0 0 0 0,0 0 12 16,0 0 7-16,0 0 12 0,-12 8-14 0,17 13 2 16,0 1-3-16,1 2-7 0,1 1-20 15,0 1-17-15,-2 1-14 0,0-3-12 0,2 0-12 0,2-2 12 16,-2 0-11-16,1-3-10 0,-1 0-9 16,1-5-8-16,-1 0-6 0,-1-2-64 0,-1-6-41 15,-1-3-55-15,2-2-62 0,-6-1 14 16,0 0-285-16,0 0-8 0,15-13 27 0,-12 9 34 15,-2-3 25-15,4-8 24 0,0 0 15 0,-2-2-20 16,1 2 45-16</inkml:trace>
  <inkml:trace contextRef="#ctx0" brushRef="#br0" timeOffset="106687.51">5848 14046 413 0,'-4'-3'368'0,"-9"-5"-34"0,5-2-64 0,5 3-19 16,-2-1-13-16,1 2-39 0,2-1-14 0,0 1-22 16,0-1-21-16,2 7-13 0,0-9-26 15,17-11 7-15,-7 8-32 0,2 1 16 0,2 3-29 16,1-1 14-16,2 3-1 0,2 3-17 16,1 3 4-16,-8 0-15 0,21 10-4 0,-9 0 11 15,-2 0-7-15,-2 2-8 0,0 2-1 0,-6 1-16 16,1 0 13-16,-2 1 6 0,-3-2-27 0,-2 1 14 15,-3-1 1-15,-3-3-22 0,-2 0 14 16,0-11 4-16,0 6 6 0,0 1-28 0,-12 4 13 16,3-3-15-16,-5 0 22 0,0-1-17 15,3-2-34-15,-1-3-3 0,3 0-16 0,-9 3 4 16,4-5-6-16,5 0-5 0,1 0 9 0,2 0-4 16,6 0 11-16,0 0-2 0,0 0-5 15,-7 0 1-15,1-4 17 0,7 2-8 0,1 1 7 16,1-1-6-16,1 2 21 0,4-3-1 0,-1 3 4 15,12-2-13-15,1 2 4 0,1 0 3 16,-1-1 13-16,-8 1-1 0,5 0 16 0,24 10 4 16,-19-6-4-16,0 2-2 0,0 0 3 0,1 1 19 15,-5 2-18-15,-1-1-2 0,-3 1 3 0,3 1 9 16,-8-1-19-16,-2 3 6 0,2-4 20 16,-7 0 6-16,-1 0 2 0,-1-8 8 0,0 6-23 15,-15 15 12-15,5-11 15 0,-3-1-40 16,-1-4 24-16,-4 2-16 0,0-2 0 0,-5 0 0 15,0-1 8-15,3 1-16 0,-1-2-15 0,-2-2 13 16,0 1-35-16,1 0-35 0,0-2-22 16,2 0-17-16,1 0-47 0,10 0 3 0,-2 0-53 0,0 0 18 15,1 0-210-15,3 0-33 0,-4-9 39 16,7 7-4-16,2-1 28 0,-1 0 53 0,2-2 3 16</inkml:trace>
  <inkml:trace contextRef="#ctx0" brushRef="#br0" timeOffset="107469.59">7081 14079 819 0,'0'0'281'0,"1"2"-14"0,0 1-12 0,1 1 12 15,-2 1-7-15,5 10-25 0,1 2-13 16,2-1-26-16,3 2 18 0,1 0-42 0,-1 0 2 16,3-2-2-16,0-1-26 0,2 2-19 0,-2-5-9 15,2 1-13-15,-1-4-13 0,0 0-6 0,-1-8-2 16,2 7-7-16,-1-3-16 0,-2-5 7 15,-13 0-36-15,13 0-4 0,12-11-26 0,-13 4-1 16,4-5-47-16,-3 2-14 0,-5 0 9 16,1-4-19-16,-3 0-10 0,-1 1 10 0,0-1 8 15,-3 5 0-15,-2-1 20 0,0 2 0 0,1 2 4 16,-1 6-7-16,0 0 11 0,0-8 12 0,0 8-12 16,0 0 22-16,0-5 21 0,0 5 15 15,0 0-15-15,-11-5 24 0,10 9 12 0,0-1 9 16,0 2-5-16,1 2 5 0,0-1 4 15,1 1-21-15,4 7 20 0,0 3 12 0,1-5-24 0,4-1 11 16,-1-2-2-16,3 2-5 0,2-6-18 16,-1 0 9-16,3-2-21 0,-2-2 7 0,2 3 6 15,-9-4 0-15,4 0-13 0,19-13 1 0,-15 12 13 16,0-5-13-16,1-1-9 0,-4-1-14 16,0 0 14-16,-4 0-5 0,-1 3-17 0,-2 0-7 15,-3-1 33-15,0 0-25 0,0 0 8 16,-2 1 2-16,0 5 6 0,0 0-19 0,-13-25 11 15,3 12 6-15,-2 1 5 0,2-2-20 16,-3 3 11-16,-2 2 6 0,2-1-1 0,2 4-19 16,3 1-6-16,-1 1 17 0,2 1-11 0,-1 0 2 15,3 3-62-15,0 0-18 0,5 0-20 16,0 0-28-16,0 0-59 0,-7 0 18 0,7 0-272 16,-8 8-14-16,11-6 35 0,0 0 29 0,1 1 33 15,1-1 17-15,12 3 26 0,-1-3 29 0,2 1 20 16</inkml:trace>
  <inkml:trace contextRef="#ctx0" brushRef="#br0" timeOffset="107714.13">7803 14081 1055 0,'4'-2'335'0,"-1"-1"-35"0,0 2-42 0,0 1 12 16,1 1-48-16,0 2-30 0,0 1-3 15,5 4-19-15,0 6 18 0,0 1-34 0,0-1-20 16,-1 2-14-16,0 0-8 0,0-2-10 0,-1 0-11 16,-1-1-5-16,0 1-19 0,0-4-9 0,-2 0-7 15,-1-5-92-15,-1 0-46 0,0-4-90 16,1 0 15-16,-3-1-298 0,0 0 10 0,0 0 47 16,0 0 16-16,9-14 26 0,-9 9 29 15,0-3 5-15,0 1 44 0,0-10-24 0</inkml:trace>
  <inkml:trace contextRef="#ctx0" brushRef="#br0" timeOffset="107877.63">7846 13941 246 0,'-11'-9'456'0,"3"3"-98"0,2 1-35 0,-1-1-48 16,1 3-11-16,1 0-63 0,2 0-18 15,-1 2-79-15,-1 0-39 0,1 0-55 0,0 1-74 16,1 0 6-16,3 0-313 0,0 0 25 15,0 0 16-15,0 0 29 0,-6 6-15 0,6-6 23 16</inkml:trace>
  <inkml:trace contextRef="#ctx0" brushRef="#br0" timeOffset="108147.33">7935 13951 386 0,'4'-1'393'0,"-1"1"-77"15,1 0-53-15,0 1-4 0,1 2-18 16,7 4-27-16,0 3 16 0,-1 0-28 0,2 4 8 16,-3 1 2-16,0 3-22 0,2 1-5 0,-1 0 0 15,-3 3-25-15,3 0-3 0,-1-1-12 16,1 2-20-16,0-1-20 0,-2-3 2 0,0-2-10 16,1 0-19-16,-2-3-4 0,-1 1-15 15,-2-7-22-15,-1-2-26 0,2 1-2 0,-2-3-79 16,-2-3-80-16,-2-1-56 0,0 0-47 0,0 0 22 15,7 0-260-15,4-9 34 0,-8 4 49 0,0 1 38 16,0-2 35-16,4-8-13 0,1 2 45 0,-2-1-17 16,0-3 31-16</inkml:trace>
  <inkml:trace contextRef="#ctx0" brushRef="#br0" timeOffset="108477.12">8225 13965 504 0,'-1'-2'308'0,"0"-1"-35"15,1 3-12-15,1-1 11 0,0 1-21 0,0 1 9 16,0 1-33-16,1 3 29 0,1-1-7 0,4 9-8 16,1-1 0-16,0 3-21 0,-1 1-1 15,2 2-18-15,-1-1-14 0,1 2-12 0,0 0-18 16,0 0-11-16,-1-1-23 0,1-1-3 15,0-1-13-15,4 1-14 0,-4-2-16 0,-2-1 0 16,3 0-13-16,-6-3-1 0,0-5-16 0,-1 1-25 16,-1-2-31-16,0 1-20 0,0-3-10 0,0-1-28 15,0 3 6-15,0-5-79 0,0 1-39 16,-1-1-60-16,-1 0-53 0,0 0 29 0,0 0-230 16,0 0 5-16,0 0 53 0,12-13 26 15,-12 10 28-15,1 1 24 0,-1-3 6 0,0 1 16 16,0-1 12-16</inkml:trace>
  <inkml:trace contextRef="#ctx0" brushRef="#br0" timeOffset="115181.9">9826 14255 664 0,'0'0'262'0,"0"0"-22"0,0 0-27 15,0 0 5-15,0 0-11 0,13 0-34 0,1-12-13 16,-16 7-16-16,-1 1-12 0,-1-1-7 15,-3-5-4-15,-4 0-16 0,0 3-21 0,-2 0-3 16,-4-1 5-16,0 3-19 0,-4 3-3 0,-1 0-1 16,10 2-9-16,-7 0-10 0,-2 0-15 15,-3 0 15-15,-25 15 2 0,24-7-18 0,0 3 6 16,2 0 8-16,4 3 13 0,1 1-12 0,3 3-9 16,5-1 16-16,-2 0-6 0,5-2 0 15,3 1-7-15,4-9 1 0,0 3 3 16,15 15 0-16,-3-14-2 0,4 0-3 0,2-3-4 15,1-1-36-15,1-4-34 0,3-3-5 0,-1 0-43 16,-11 0-15-16,6 0-11 0,21-12-32 0,-17 7 12 16,0-4-101-16,-2-3-69 0,1 4-111 15,-5-1 16-15,0-2 48 0,-1-2-7 0,1 3 52 16,-6-2-10-16,-2 0 17 0</inkml:trace>
  <inkml:trace contextRef="#ctx0" brushRef="#br0" timeOffset="115496.57">9773 13968 523 0,'-1'-5'273'0,"-1"2"-31"16,2 1-34-16,-2-1-5 0,1 1-5 0,0 0-4 16,-1 2-3-16,1 0-10 0,0 2-7 15,1 2 22-15,0 1-2 0,0 2-21 0,4 10 28 16,-4-9-10-16,8 21-6 0,-1-7-7 0,0 0-4 15,1 2-16-15,1 2-15 0,-1-1-7 0,2 1-2 16,1-1-20-16,-2-1-4 0,1 0-18 16,1-2-2-16,-1-1-17 0,1-1-1 0,-2-1-9 15,-1 1-20-15,-2-1-32 0,2-5-33 0,-4-3-23 16,0-2 5-16,0-2-84 0,-1-2-44 16,-1-1-13-16,-2 1-37 0,3-3-32 0,-2-1 22 15,1-1-278-15,-2 0 54 0,0 0 11 0,0 0 56 16,9 0 35-16,11-13 22 0,-5 2 15 15,2 2-3-15,0 1 16 0</inkml:trace>
  <inkml:trace contextRef="#ctx0" brushRef="#br0" timeOffset="115928.93">10205 14324 584 0,'-1'-1'317'15,"0"2"-43"-15,0-1-24 0,0 1-30 0,0 0-31 16,2 1 19-16,0-1-4 0,1-1-23 0,1 1-4 16,0 2-13-16,1-1-10 0,1-2-34 0,1 1 4 15,-1 0-37-15,2-1 38 0,2 0-28 16,0 0-12-16,3 0-14 0,3 0-1 0,0 0-39 16,1 0 25-16,-1 0-4 0,16-17-14 0,-18 13-9 15,1-2-2-15,-2-3-17 0,-1 2 3 16,-5 0 2-16,0 2 8 0,-2 0 21 0,0 0-32 15,-3 0-13-15,0 0 7 0,-1 5 5 16,0 0 21-16,0-7-7 0,-12-4-23 0,7 8 13 16,0 0-29-16,-11-1 23 0,3 2-17 0,-5 0 28 15,10 2-6-15,-5 0-14 0,-15 13-6 16,12-5 5-16,0 3 6 0,-1 2 21 0,2-1-3 16,1 5-1-16,3-1-4 0,0 2 20 0,4-2-14 15,3 0 25-15,2 2-12 0,2-5 12 16,0-6-40-16,0 2 24 0,17 11-21 0,-6-10-1 15,3 0-75-15,2-5-23 0,3-1-30 0,1-4-24 16,-6 0-50-16,4 0 18 0,29-12-179 16,-18 7-104-16,1-2 18 0,-3-1 19 0,1-1 39 15,-1 1 29-15,1-1 32 0,-1 3-9 16,-1-3 27-16</inkml:trace>
  <inkml:trace contextRef="#ctx0" brushRef="#br0" timeOffset="116244.93">10764 14290 471 0,'-6'-3'291'16,"0"3"-35"-16,1-3-20 0,-7-3-9 0,1 5-7 16,2-1-24-16,2-1-9 0,-2 1 8 15,2 2-18-15,0 0-17 0,7 0 10 0,0 0-19 16,-9 0 1-16,-16 13-17 0,13-5 4 15,1 0 15-15,1 6-16 0,3 1 9 0,2 2-11 16,-1 0 6-16,6-3-26 0,0-7-1 0,0 3-18 16,0 5-3-16,17 11-15 0,-6-11-7 15,5-6-7-15,0-1-29 0,3-4-33 16,4 0 0-16,-1-3-82 0,3 0-42 0,-11-1-17 16,2 0-22-16,23-10-40 0,-14 5-33 0,-3-2 20 15,-2-3-180-15,0-1-50 0,2 0 22 16,-1-1 29-16,-4 1 7 0,-4 3 43 0,4 0 36 15,0 0 11-15,0 2 21 0</inkml:trace>
  <inkml:trace contextRef="#ctx0" brushRef="#br0" timeOffset="117077.8">10931 14240 455 0,'-4'-1'308'16,"1"1"-43"-16,1 0-24 0,0 0 1 0,0 0-35 15,0 0-23-15,2 1-26 0,0-1 17 16,1 1-20-16,-1-1-20 0,0 2 40 0,2 2 2 15,1 0-22-15,0-1-10 0,1 1-15 16,6 8 2-16,-1 2-2 0,2 0 12 0,-2-1-18 16,3 1-23-16,-2 2 5 0,1-2-8 0,-1 0-30 15,1 0 12-15,-3-1-12 0,1-1-11 16,-3-2-3-16,-1-3-1 0,-2 0-5 0,0-3-7 16,0 1-9-16,-3-1 10 0,1 0-2 0,1-2 2 15,-2-2-9-15,2 1-6 0,-2 1-8 0,0-2 7 16,0 0-9-16,0 0-18 0,0 0 20 15,0-3 2-15,-1 3-15 0,0 0 1 0,1 0-3 16,-2-1 3-16,2 1 2 0,-1-3 2 0,1 3-20 16,-2 0 11-16,2 0 6 0,-1-2-19 15,1 1 29-15,-1 2 2 0,1-1-20 0,-1-1 11 16,0 0-5-16,1 2-21 0,0-2 7 0,-1 1-6 16,1-1 17-16,-1 1-5 0,1-1-8 0,0 1 19 15,0 0-4-15,0 0-2 0,0 0-17 0,0-1 18 16,0 1-2-16,0 0-1 0,0 0-20 15,0 0 36-15,0-1-16 0,0 1 0 0,0 0-10 16,-1 2 10-16,0-2-15 0,1 0 26 16,-1 0-22-16,1 0-12 0,0 0 10 0,0 0 8 15,0 0 1-15,1 0-1 0,0 0-1 0,-2 0-11 16,1-1 24-16,-1 2-14 0,1 0 5 16,0-1-18-16,0-1 12 0,0 1 2 0,0-2 12 15,0 3-14-15,0 0-7 0,0-1 19 16,0 0-12-16,0 1-3 0,0 1 8 0,-1-2 8 15,1 1-5-15,-1-1-13 0,1 0 6 0,0 1 15 16,0 0-3-16,-1 1-14 0,1-2 22 16,0 0-18-16,-1 0-1 0,1 0 9 0,0 1-2 15,0-1 14-15,0 0-26 0,0 0 12 0,0 1-3 16,0-1-17-16,-1 0 16 0,1 0 7 16,0 0-10-16,0 0-8 0,0 0-4 0,0 1 23 15,1-1-14-15,-2-1 6 0,2 1 0 16,-1 0-10-16,-1 0 2 0,1 0-5 0,0 0 0 15,0 0-18-15,3 1-2 0,-3-1-5 0,0 2 13 16,0-2-24-16,-1 0-9 0,2 0-19 16,-2 0-11-16,2 0-25 0,-1 0 5 0,1 0-32 15,-1 0-28-15,-1-2-42 0,3 1 18 0,0-1-173 16,-2 0-51-16,1 0 9 0,-1-1 16 16,2 1 40-16,-2-1 13 0,2 2 50 0,0-2-9 15</inkml:trace>
  <inkml:trace contextRef="#ctx0" brushRef="#br0" timeOffset="118322.11">11072 14342 544 0,'0'0'227'0,"0"0"-17"16,0 0-8-16,0 0-9 0,0 0-42 15,0 0-8-15,0 0 7 0,0 0-29 16,0 0 4-16,0 12-19 0,0-12-17 0,0 0-11 15,0 0-7-15,0 0 9 0,0 0-3 0,0 0-21 16,0 0-5-16,0 0-3 0,0 0-9 0,0 0 15 16,0 0-10-16,0 0 16 0,0 0-19 15,0 0 17-15,0 0-13 0,0 0 13 0,0 0-8 16,0 0-9-16,0 0-2 0,0 0-7 16,0 0-6-16,0 0 5 0,0 0-5 0,0 0 8 15,0 0-23-15,0 0 11 0,22 7 4 16,-17-10-6-16,-2-1 1 0,9-3-2 0,-5-1-11 15,7-1 13-15,1-1-2 0,-1 3-17 0,1-2 3 16,2-1 4-16,-2 3-9 0,-1 0-15 0,0 2-21 16,-1-2-9-16,-2 2-19 0,-3 2-52 15,0 1-21-15,-1 2 12 0,-3-3-158 0,0 3-126 16,1 0 26-16,-3 0 12 0,-2 0 53 16,0 0 20-16,0 0 15 0,0 0-11 0</inkml:trace>
  <inkml:trace contextRef="#ctx0" brushRef="#br0" timeOffset="119047.42">11462 14268 303 0,'1'-1'351'0,"-1"-1"-58"0,0 0-39 16,0 1-7-16,-1 1-37 0,1 1-3 0,-2 0 6 15,0 3-25-15,1-2 3 0,-1 3 6 16,0 1-23-16,1 0-19 0,1 3-15 0,0 0 35 16,0 6-27-16,0 2-5 0,11 22-10 15,-5-24-11-15,2-1 9 0,0 1-30 0,4-2 5 16,-2-2-33-16,1-3 10 0,0-2-30 0,0-2 14 15,-2-3-4-15,2-1-28 0,-11 0 14 0,12 0-21 16,16-12-17-16,-15 8-17 0,1-3 1 0,-4-5 0 16,4-1 0-16,-5-2-62 0,0-2-15 15,-1-2 9-15,-1 2 1 0,-1-1 0 0,-2 0 14 16,1 0 11-16,-3 5 0 0,2-1 12 16,-3 1-1-16,-1 3 2 0,0 10 14 0,0-7-24 15,0 7 13-15,0-7 10 0,0 7 12 0,0 0 6 16,-9-8 24-16,7 9 16 0,1 1 12 15,1 0-23-15,-2 1 15 0,1 3-4 0,0 0-11 16,1 2-2-16,0-2-3 0,0 15-2 0,0-13 46 16,0 7-1-16,0 2-4 0,18 24 0 0,-11-19-6 15,3 0-12-15,1 2-2 0,-4-2 7 16,5-1-10-16,0 2 2 0,-1 0-9 0,-3-1 8 16,3 0-14-16,-4-3-13 0,2 2 15 0,-4-3-23 15,-1-1 20-15,0 0-6 0,-4-5-5 16,0-12-7-16,0 12 3 0,0-4 10 0,-17 13-7 15,8-11 0-15,-5-3-1 0,-2 1 20 0,2-2-21 16,-2-1 10-16,0-2-2 0,0-3-6 16,6 0-16-16,-6 0 23 0,-20-13-20 0,18 6 15 15,-2-3-11-15,4 0 0 0,-1-1-13 0,3-1-1 16,-2 0 17-16,7 2 2 0,4-4-9 16,1 4 5-16,4 0-20 0,0 10 2 0,0-10-15 15,11-16 15-15,2 9 1 0,-1 0 1 0,4 4 2 16,0-1-70-16,5 0 2 0,-3 2-17 15,1 0-21-15,1 3-15 0,-3-2-21 0,5 2-29 16,0 1-20-16,2 3 17 0,-1 0-161 16,1 0-111-16,-1-1 45 0,-3 1 20 0,-1 0 32 15,4 1 17-15,-7 1 37 0,2 0-4 0,-5-2 5 16</inkml:trace>
  <inkml:trace contextRef="#ctx0" brushRef="#br0" timeOffset="119333.51">11977 14253 549 0,'-3'-3'345'16,"1"2"-3"-16,1 2-66 0,-2 0 20 0,2 2-6 16,-1 1-40-16,0 1-29 0,-2 12 37 0,2 3-29 15,2 1-8-15,0-9-19 0,0 5-17 0,0 3 3 16,0 3-26-16,0 3-21 0,13 25-8 15,-9-26-26-15,2-1 2 0,-2-2-19 0,1-1-2 16,1-1-13-16,-3-8-26 0,-1-2-30 0,0 1-20 16,0-5 0-16,1 2-62 0,-3-1-51 15,0-6-65-15,0 0-100 0,0-1 25 0,1-2-237 16,1-1 24-16,-2 3 42 0,2-8 35 16,-2 1 1-16,0-11 65 0,0-1 1 15,0-1 21-15,3-1 23 0</inkml:trace>
  <inkml:trace contextRef="#ctx0" brushRef="#br0" timeOffset="119620.17">11959 14241 691 0,'0'-3'373'0,"0"-1"-59"0,-1-1-17 0,2 2-65 16,0-1 24-16,2-1-35 0,1 2-24 0,-1-2 2 15,14-2-23-15,-2 0-7 0,2 2-8 16,3 2-8-16,0 3-11 0,-10 0-13 0,4 0-4 15,23 17 1-15,-17-9-26 0,-1 1-18 16,-5 4 10-16,-1 0-33 0,0 1 18 0,-5 2-13 16,-3-2 1-16,-3-1-21 0,-1-3 7 0,-1-10-12 15,0 12 17-15,-13 12-39 0,3-12 18 0,-4-2-49 16,0-2 1-16,0 0-72 0,-2-3-22 16,-1-1-36-16,2-2-38 0,-3 1-47 0,10-3 19 15,-3 0-277-15,-12-13 40 0,12 3 44 16,5 2 18-16,-1-7 26 0,5 6 7 0,0-3 24 15,2 3 4-15,0 9 23 0</inkml:trace>
  <inkml:trace contextRef="#ctx0" brushRef="#br0" timeOffset="119919.37">12273 14097 627 0,'2'-4'408'0,"1"2"-78"16,0-1-11-16,-1 1-22 0,1 0-39 15,-2 1-42-15,0-1-25 0,2 4 31 0,0-1 2 16,0 3-4-16,5 9 0 0,0 3-28 0,-1 3-2 16,1 3-3-16,1-2-8 0,-3 7-10 15,-1 2-25-15,-1 0 4 0,-2 1-17 0,2 0-17 16,0-1-15-16,-1-2-5 0,-1-2 6 0,2 0-24 16,-2-4-15-16,2-1 5 0,-2-3 1 15,0-4-24-15,1-2-5 0,0-3-9 0,1-3-43 16,0-3-18-16,2 1-55 0,1-3 8 0,-1 1-80 15,0-1-52-15,-6 0-30 0,12 0-53 16,13-13 28-16,-9 7-255 0,-4-2 22 0,-1 5 36 16,3-4 67-16,-3-3 7 0,-3 1 34 0,-1-3 14 15,0 1 49-15,-2 1 7 0,2 2 8 16</inkml:trace>
  <inkml:trace contextRef="#ctx0" brushRef="#br0" timeOffset="120148.14">12359 14287 445 0,'-3'0'407'15,"-1"0"-45"-15,0 0-58 0,1-1-38 0,0 1-33 16,-1-2-28-16,3 2 48 0,2 0-23 16,2-2-16-16,0 0-35 0,2 1-29 0,1 1 10 15,0-2-41-15,13 0-12 0,-2-1-35 0,4 1-47 16,-2 2-33-16,1-2-51 0,1-1-58 15,0-2-71-15,-5 0 17 0,2 4-294 0,-1-4 47 16,-2 2 9-16,-15 3 52 0,10 0 28 16,2 0-10-16,6 0 53 0</inkml:trace>
  <inkml:trace contextRef="#ctx0" brushRef="#br0" timeOffset="120483.84">13203 14297 891 0,'1'-3'359'0,"-1"0"-72"15,0 2 3-15,0 0-57 0,0-1-20 16,1 4 7-16,0-2-24 0,2 3 11 0,-3 1 10 15,2 2 1-15,1 0-17 0,6 12-6 0,-2 1-3 16,1 0-25-16,1 3-16 0,0 0-14 16,0-4-14-16,-1 0-18 0,1 0-11 0,-2-2-14 15,-2-2-12-15,-1-1-41 0,1-6-36 16,-3 1 0-16,1-2-93 0,-1-3-49 0,0-3-67 16,0 1 22-16,-2-1-242 0,0 0-41 0,1-6 35 15,-2 2 43-15,2 0 23 0,-2-3 25 16,0 1 21-16,0-10-1 0,1 7 27 0,0-6 24 15</inkml:trace>
  <inkml:trace contextRef="#ctx0" brushRef="#br0" timeOffset="120655.87">13237 14134 246 0,'-7'-7'426'0,"1"2"-93"0,0 3-62 0,2-1-28 16,1-1-18-16,-1 3-35 0,1 1-15 0,-1-1-28 15,0 2-70-15,2-1-51 0,-1 2-52 16,3 2 0-16,-3-2-218 0,4 0-125 0,1 1 19 16,0 1 22-16,1 0 14 0,-1 0 9 0</inkml:trace>
  <inkml:trace contextRef="#ctx0" brushRef="#br0" timeOffset="121266.44">13476 14129 325 0,'-2'-4'351'0,"2"1"-54"0,0 1 0 0,0-1-40 15,0 0-8-15,0 1-20 0,0 2-11 16,0-2-5-16,0 1-37 0,0 1-20 0,1 1-17 16,0 0-14-16,1 1 70 0,0 1-5 15,0 1 13-15,4 10-20 0,-2 3 1 0,1 2-3 16,1-4-6-16,-3 4-24 0,1 1 0 16,-2 2-10-16,1 2-13 0,1-2-17 0,0 2-13 15,0-1 4-15,-1 0-18 0,1-3-4 0,1 1-17 16,-4-1 10-16,4-1-19 0,0 0-4 15,0-2-10-15,1-2 10 0,0 0 1 0,1-2-14 16,0-1-8-16,1-1 17 0,-1-2-7 0,-1-4 0 16,0 0-7-16,2 0-4 0,-2-3-17 15,3 0 18-15,-3 1-16 0,0-3 2 0,2 0-22 16,-1 0-17-16,2 0-22 0,1 0-32 0,0 0-4 16,1 0 7-16,10-10-75 0,-14 7-38 15,10-1 1-15,-6 0-43 0,-3-1-25 0,-1-1-41 16,5-2 31-16,0 0-263 0,-3 2 33 15,-2 0 39-15,-3 0 34 0,-1 1 28 0,1-2 44 16,-2 2 26-16,0 1 18 0,-1-1-3 0,0 2-13 16</inkml:trace>
  <inkml:trace contextRef="#ctx0" brushRef="#br0" timeOffset="121551.83">13476 14355 510 0,'-7'0'381'0,"0"-1"-2"0,2 1-47 16,1-2-41-16,1 0 26 0,0 2-14 15,-2-2-12-15,2 1-28 0,1-1-21 0,1 2-30 16,1-2-23-16,0 1-23 0,1-2-17 16,2 1-18-16,1 0 0 0,2 1-20 0,0 0-9 15,3 1-11-15,11-3-9 0,-1 2-13 0,3 0-15 16,-3 0-6-16,2 1-14 0,-1-2-27 15,-2 2-2-15,1-4-82 0,-5 4-51 0,-1-1-26 16,-3-1-31-16,-1 0-55 0,-1 0 22 0,-2 0-238 16,-1 0 4-16,1 0 5 0,-2 1 58 15,-1-1 31-15,1 1-3 0,0-2 30 0,-2 2 32 16,0-2 28-16</inkml:trace>
  <inkml:trace contextRef="#ctx0" brushRef="#br0" timeOffset="123548.44">14393 14076 812 0,'0'0'275'0,"0"0"-27"0,0 0 7 16,0 9-27-16,6 7-11 0,0 5 2 15,2-2-38-15,3 2 30 0,-2 2-27 0,3 1-20 16,-2-2-16-16,3 0-18 0,-1 0-32 0,1 2 3 16,1 0-17-16,0 0 4 0,2-1-21 0,-5-2 4 15,1 3-8-15,3-5-7 0,-3 1-5 16,-1 1-5-16,-3-5-6 0,4-2-3 15,-5-3-3-15,-3-2 16 0,-1-5-12 0,1 3-3 16,-2-3-4-16,-2-1 14 0,2-2-5 0,-2-1-3 16,0 0-6-16,0 0-38 0,-5 1 0 15,2-3 20-15,2 0-1 0,-1-1 0 0,0-2-2 16,-5-8-4-16,2 0 20 0,3 1-4 0,0 1 0 16,2 11-4-16,0-9-47 0,0 0-12 15,0 2 7-15,0-5 23 0,16-12 6 0,-11 11-1 16,1 5 2-16,0-1-12 0,4 0 14 0,3 1-6 15,1-1-15-15,1 4 17 0,0-1 5 0,1 3-21 16,-7 3 7-16,3 0 17 0,5 0 5 16,23 14-5-16,-21-6 4 0,-2 1-2 15,3 0-1-15,-3 2-8 0,-3 2-1 0,-1 2 2 16,-4-3-2-16,1 1 27 0,-2-2-3 0,-6 1-11 16,-1-1-1-16,-1-2 6 0,0-9 12 15,0 7-2-15,-11 12-2 0,-1-8-6 16,1-2 2-16,-5 0 8 0,-2 1-4 0,2-5-29 0,-5 0-42 15,2 1-26-15,1-4-41 0,9-2-47 16,-2 0-44-16,0 0 19 0,-17-10-280 0,17 2 6 16,-1 0 62-16,9 0 8 0,0 0 39 15,3 0 27-15,0 8-13 0,0-8 26 0,16-12 6 16</inkml:trace>
  <inkml:trace contextRef="#ctx0" brushRef="#br0" timeOffset="124186.21">15054 14342 586 0,'-2'3'384'0,"4"2"-66"0,-5 0-7 0,3 2-32 16,-1-1-36-16,2 13 39 0,-1-11-51 15,0 6-7-15,14 18-39 0,-5-15-18 0,-2-2-18 16,2-1 7-16,-1-1-24 0,2-4-8 0,-1 0-29 15,0-2-4-15,0-3-8 0,-3 0-20 16,3-1 12-16,-4-3-11 0,1 0-24 0,-6 0 4 16,0 0-13-16,25-11-1 0,-13 3-43 0,-1 0 13 15,-2-1 4-15,0-4-26 0,-2 1 9 0,1-4-12 16,-3-1 31-16,4 0-29 0,-4 0 0 16,1 3 10-16,-4-3 22 0,1 6-17 0,1 0 5 15,-4 3-13-15,2 3 6 0,-2 0-9 16,0 2 19-16,0 2-7 0,0 1 9 0,0 0-1 15,-4 0 28-15,2 4-2 0,1 1-12 0,-1-2-1 16,0 2-3-16,2 3 14 0,-2-2-3 16,2 13 0-16,0-9 29 0,0 7-1 0,0 2 0 15,13 24-5-15,-3-18 24 0,-2-1-14 0,4 0-14 16,-1 1 1-16,0 2 2 0,-2-4-8 16,1 0-11-16,0 1 3 0,-1 0-2 0,1 0 5 15,-2-2-15-15,-3 1 14 0,1-4-23 0,-4-1-4 16,-1-4 22-16,1-4-15 0,-2-10 1 15,0 11 1-15,0-3 1 0,0-1 1 0,0 0-11 16,-11 4 8-16,2-1 10 0,-3-1-10 0,1-3-8 16,-2-2 9-16,-3 2 3 0,8-6-3 15,-2 0-1-15,-3 0 3 0,-17-10-14 0,14 3 4 16,1-1 4-16,2 1-1 0,-3-3 2 0,7 3 6 16,-3-5-7-16,6-1-9 0,-1-1 6 15,3 3 6-15,4 1-15 0,-2-1 14 0,2 3-19 16,0-3-26-16,19-16-23 0,-7 11 10 15,3 1 6-15,2-1-75 0,2 3 7 0,-1-4-33 16,3 2-9-16,-4-1-33 0,2 3-23 0,1 1 17 16,-2 0-120-16,-2 1-112 0,-3 3 33 15,1-1 29-15,-3 2-32 0,-3 3-1 0,7-3 39 16,-4 5 46-16,-1-1-8 0,2 3-5 16</inkml:trace>
  <inkml:trace contextRef="#ctx0" brushRef="#br0" timeOffset="125084.14">15964 14292 360 0,'-2'-1'301'0,"0"-3"-55"0,-1 4-18 0,1 0 20 16,2 4-27-16,-2-1 14 0,-1 2-23 0,-1 10-4 16,3-2-31-16,1-5 37 0,0 7-47 0,0 1-1 15,0 1-18-15,0 1-1 0,15 20-19 16,-11-20-14-16,5-2-16 0,-3-1-10 15,2-2 8-15,3 0-26 0,-1-2 15 0,-2-6-14 16,1 1-20-16,-1-1 2 0,6-1-7 0,-5-3-3 16,-9-1-5-16,9 0-37 0,0 0-32 0,-2 0 15 15,13-14-27-15,-9 6 19 0,-2-4-14 0,-2 0 7 16,2-1-25-16,-4-2 12 0,-1 4-6 16,0-9 18-16,-1-1-11 0,1 4 4 0,-2-1 18 15,0 2 4-15,-2 2 13 0,2 4 18 16,1 2 4-16,-3 1 4 0,1 2-9 0,-1 0-8 15,0 3 17-15,0 0 6 0,0 2 28 0,0 0-5 16,-4 0 25-16,2 3 7 0,2-1 7 0,-2 3-10 16,2-1 4-16,-2 1-1 0,0 2 13 15,-1 6-17-15,-1 3 17 0,4-2-3 0,0-1 0 16,0-13-4-16,0 15-6 0,0 2-4 16,11 18-17-16,-7-17-3 0,4-3 0 0,-2-1-6 15,1-1-12-15,5 1 5 0,-1-2-6 16,0-1-4-16,3-1-4 0,-1-3-16 15,5-2-9-15,-5-2-22 0,-1-1 2 0,-12-2-17 16,15 0-7-16,3 0-7 0,16-12-15 0,-16 5-13 16,0-5 12-16,2 0-14 0,-4-1 5 0,0-6-11 15,-3 0 7-15,1-3 2 0,-3 1-7 16,-2 2 25-16,0-2-17 0,-2 3 4 0,-1-1 13 16,-4 6 12-16,-2 1 8 0,0 5 2 15,0 7 0-15,0-8 12 0,0 8 2 0,-15-12 3 16,8 10 1-16,0 2-25 0,-8 5 31 15,7-5-3-15,-2 0-20 0,-15 7 22 0,14-4 4 16,1 3-21-16,6-3 10 0,2 2-12 16,1-2 21-16,-1-1-2 0,4 2 1 0,0-1 11 15,3 0 11-15,7 4-4 0,1 0-15 0,3-2-17 16,-1 2 21-16,4-2-16 0,-1 2 8 16,2 0 2-16,4 0 3 0,-1-1 1 0,-1 3 11 15,3-1-50-15,2-3-3 0,-4 4 18 16,2-1 10-16,-6 2-3 0,0 1 7 0,-1-2-15 15,-5-1 16-15,-4 4-2 0,-2-5 13 16,-2-2 4-16,-3 3-17 0,-2-2 24 0,0-6-27 16,0 0 26-16,-16 17-22 0,2-7-23 0,3-7-19 15,-7 2-53-15,-2-1-35 0,7-4-53 0,5 0 19 16,0 0-274-16,1 0 26 0,-2 0 13 16,-5-12 55-16,8 8 17 0,3 0 28 0,1-2 15 15,0 0-3-15</inkml:trace>
  <inkml:trace contextRef="#ctx0" brushRef="#br0" timeOffset="125368.72">16947 14354 275 0,'-3'-4'413'0,"0"1"-70"0,1 1-42 0,0-1-46 15,0 1-13-15,-1 3 12 0,-1 1-34 16,4 2 9-16,-4 1-39 0,1 2-23 0,1 8 34 16,1 2-32-16,1 0-7 0,0 2-22 0,0-10-9 15,0 4-2-15,0 1-23 0,0 2-4 0,12 12-21 16,-9-18-9-16,-1-1-7 0,0-2-95 16,0-1-41-16,0-2-37 0,-2-3-57 0,2 0-54 15,-2 0 20-15,2-1-270 0,0-1 35 16,-1-1 30-16,-1 0 27 0,2-3 24 0,-2 1 6 15,2-2 65-15,-2-1-8 0</inkml:trace>
  <inkml:trace contextRef="#ctx0" brushRef="#br0" timeOffset="125522.22">16845 14159 781 0,'-7'-5'232'0,"0"3"-28"0,3 1-40 0,-1 0-69 15,1 1-56-15,1 1-4 0,-1-1-246 0,2 0-130 16,0 3 12-16,2-2 40 0</inkml:trace>
  <inkml:trace contextRef="#ctx0" brushRef="#br0" timeOffset="125939.27">16996 14362 512 0,'8'17'310'16,"4"-3"-21"-16,-2 1-27 0,0 2-22 16,-2-1-31-16,2 0-32 0,-1-2-7 0,-3 0-11 15,2 1-13-15,-4-6-22 0,1 0-12 16,-2-2-6-16,0-3 1 0,-1 2-13 0,-2-2-18 16,0-4 31-16,0 0 0 0,0 0-28 0,0 0 6 15,0 0-10-15,-4 6-7 0,1-6 9 0,1-2-1 16,-2-1-7-16,2 0-6 0,0-2-7 15,-4-8 5-15,2-3 9 0,2 3-29 0,2-5-3 16,0 0-5-16,0 10-2 0,0-4-3 16,14-18-2-16,-7 17 4 0,-1 1-7 0,3 2-2 15,0 0-3-15,2 1-1 0,0 2-19 0,0 3 0 16,-3 0 0-16,0 4 1 0,-8 0-2 16,12 0-1-16,12 12 0 0,-10-4 1 0,-1 4 0 15,1 1 41-15,-3 1-4 0,0 2 10 16,-2 0-22-16,-2-2 9 0,0 3-10 0,-1-4-1 15,1 0-21-15,-4-2 34 0,-1-3-20 0,0-1-3 16,-2 0-53-16,2-2-45 0,0-1-24 0,-2 0-43 16,1-3-52-16,-1 2 18 0,0-2-238 15,-1-2-57-15,1 2 73 0,0-1 15 0,1 1 35 16,0 0 14-16,2 1 49 0,1-2-13 16,4 1-13-16</inkml:trace>
  <inkml:trace contextRef="#ctx0" brushRef="#br0" timeOffset="126609.76">17764 14404 470 0,'4'-11'355'16,"-4"3"-42"-16,2-1-44 0,-2 0 13 16,-6-3-39-16,6 12-3 0,-9-25-28 0,4 16-20 15,-4 4-48-15,-2-7-4 0,-2 4-7 16,-4 3-14-16,-2 1 3 0,0 4-13 0,8 0-12 0,-3 0 8 15,-23 14-18-15,17-2-8 0,-1 2 35 16,4 1-5-16,-2 2 6 0,4-1-27 0,0 2 6 16,5-2-20-16,-1 0 1 0,3 0-13 0,2 1 8 15,4-7-8-15,2 0 8 0,0-10-14 16,0 7 1-16,0 0-16 0,11 1-4 0,-3-5 3 16,-2-1-16-16,-2 0-3 0,4-2-22 0,1-2-16 15,-1 2-20-15,3 0 27 0,20-13-12 0,-14 4 10 16,-2-3-10-16,1 0 2 0,-1 0-21 15,3-2 2-15,-7-2-8 0,4-1 11 16,-4 1 15-16,0 2-10 0,-2 2 3 0,0-1 4 16,-5 3 42-16,1 3-4 0,-2 1 9 0,0 2-14 15,-2-1 1-15,-1 5 1 0,2-1 9 16,-2 1-3-16,0 0 12 0,0 0-4 0,0 12 7 16,0-7-3-16,2 2 3 0,2 11 4 15,0 0 8-15,-1 3-1 0,4-1 13 0,3 4 5 16,-2 2-7-16,2-3-9 0,1 0 6 0,2 4-9 15,0-1-1-15,2 2-10 0,0 0 5 0,0 1-11 16,3-1 11-16,-6-2-13 0,1 0 0 0,-1-2-9 16,-4 0 1-16,0 1-5 0,-3-2 8 15,0-3-4-15,-3-2-1 0,-2-4-3 0,0-14 1 16,0 12 0-16,-18 13-1 0,8-17-4 16,0-2 4-16,-3 1-4 0,-3-4 1 0,0 2-3 15,1-5 0-15,5 0 7 0,-5 0-5 0,-16-15-8 16,12 7 9-16,2-3-10 0,1-4 4 15,2-1 5-15,3 1-8 0,2-3 10 0,2 1 0 16,0-2-4-16,7 2-5 0,0 6 6 0,0-2-7 16,13-16-2-16,-4 12-6 0,5 1-13 15,2 2-20-15,2 0-35 0,-1 0-19 0,4 2 10 16,4 2-100-16,-2-1-25 0,-1 1-27 0,2 1-52 16,0 0 27-16,0 0-264 0,-4 4 47 15,0-2 25-15,2 4 30 0,0-2 29 16,2 1 35-16,-2-1 58 0,3 3-34 0,-2-1 35 15</inkml:trace>
  <inkml:trace contextRef="#ctx0" brushRef="#br0" timeOffset="127925.43">18841 14120 290 0,'0'0'327'0,"0"-15"-32"0,0 15-30 0,0 0-11 16,0 0-12-16,0 0 2 0,10-26-32 0,-11 24-28 15,2 1 12-15,-1 0-21 0,0 1 2 16,2 1-18-16,-1 2 29 0,-1 2 1 0,4 11-1 16,-1 3 10-16,1 4-13 0,2 3-14 15,-2 3 7-15,0 0-20 0,1 0-1 16,1 3-15-16,-2-1-9 0,4-2-23 0,1 0-9 16,-4 0-14-16,3-2 4 0,0-5-22 0,1 6 0 15,-2-6-9-15,-1-2 2 0,-2-5-26 16,1-1-20-16,-2-6-24 0,-1-2-41 0,0-3 7 15,-1-1-110-15,-1-2-38 0,0 0-46 0,0 0-23 16,3-13 23-16,-3 8-179 0,1-1 35 16,1-10-125-16,-2 3 38 0,1-6 36 0,0-1 30 15,0-2 49-15,-1 11 47 0,0-3-10 16,0-1 31-16</inkml:trace>
  <inkml:trace contextRef="#ctx0" brushRef="#br0" timeOffset="128285.86">18821 14180 770 0,'-1'-4'308'0,"0"0"-39"0,1 0-25 0,1 1-27 16,-1-1-30-16,3-1-18 0,-1 0-14 0,10-2 21 15,-2 0-25-15,3-1-21 0,2-1 1 16,2 5-16-16,4-2 18 0,7 1-1 0,-1 4-15 15,-1-1-11-15,-13 2-31 0,7 0 8 0,4 0-9 16,22 12 17-16,-22-4 10 0,-1 4-21 0,-1 0 4 16,-4 1-9-16,-4 3-25 0,-1-1 14 15,-3-1 6-15,-4 6-21 0,-1-3-2 16,-4-6-8-16,-1-3 3 0,0 2-10 0,-16 14 4 16,6-10-6-16,-3-4-7 0,1-1 1 0,-6-1-16 15,0-2 0-15,-2-3-6 0,0 0 0 16,0 0-83-16,1-3-12 0,4 0-30 0,4 0-36 15,-2 0-20-15,0 0-33 0,3 0 19 0,-6-12-215 16,11 8-47-16,2 0 43 0,2 4 19 16,3-1 25-16,0-1 25 0,1 1 43 0,2 1-19 15,1-1 0-15</inkml:trace>
  <inkml:trace contextRef="#ctx0" brushRef="#br0" timeOffset="128911.74">19466 14235 550 0,'-3'-5'305'16,"1"1"-25"-16,-1 2-32 0,3-2-18 16,-2 1 0-16,0 0-15 0,1 1-34 0,0-1-17 15,1 2-2-15,-1-2-24 0,-1 2-29 0,1 0 3 16,0 1 9-16,1 1-2 0,-1 1-24 0,0 1-11 16,0 0 36-16,-1 3 16 0,1 1-15 15,-1 9-2-15,0-2-4 0,-2 6 19 0,2 1-30 16,2-9 1-16,0 5-10 0,0 1 1 15,0 1-15-15,0 3-13 0,0-2 0 0,0 1 10 16,9 22-22-16,-2-23-3 0,-1 0-3 16,3-4-10-16,-2 1-8 0,5 1 4 0,-2-2-7 15,0-4-1-15,-1 2-3 0,3-5 4 0,2 0-10 16,-1-2 5-16,1 0-15 0,0-4-3 0,-2-3-3 16,-2 0 6-16,-10 0-5 0,9 0-12 15,14-11-10-15,-6 2 7 0,0 0 9 0,-2-3-17 16,0-1-6-16,-1-4 14 0,-2-2-4 0,-2 2 1 15,0-8-6-15,0 1 0 0,-3-2 4 16,-1 0-13-16,-2 1 3 0,-1 1-4 0,-1-2 21 16,-2 15-6-16,0-6-2 0,0-1 23 0,-12-19-14 15,3 20-2-15,0 2 16 0,0 2 2 16,2 0-17-16,-5 3-15 0,1 1 20 0,2 4 3 16,2 2-9-16,-1 0 1 0,2 1-21 0,0 2 4 15,1-2 3-15,1 2 1 0,4 0-52 16,0 0-21-16,0 0 6 0,0 0-19 0,-7 0-18 15,-1 10-27-15,9-6-24 0,1-2-20 0,0 1 18 16,0 0-239-16,3-1-19 0,-2 0 5 16,3 1 29-16,-1-1 18 0,6 9 27 0,-1-5 37 15,1-3 8-15</inkml:trace>
  <inkml:trace contextRef="#ctx0" brushRef="#br0" timeOffset="130087.9">20078 14546 412 0,'3'-1'303'0,"0"0"-59"0,-1 0 7 0,0-1-28 16,0 0-13-16,-1 1-1 0,0-3-19 16,0 2 8-16,-1-1-23 0,1 0-14 0,-2-2 9 15,0 1-27-15,0-1-19 0,-1 2-8 16,-1-2-9-16,1 1 20 0,-1-1-54 0,-9-3-12 15,3 4 18-15,0-1-32 0,-2 3 3 0,2 1 5 16,1 1 3-16,8 0-11 0,-15 0-12 16,-16 13 24-16,16-1-13 0,-2 0-4 0,4 3 34 15,-1-1-1-15,3 3-6 0,4 0-8 0,1 3-18 16,4-2 13-16,2-10-1 0,0 4-16 16,0 0 10-16,14 11-9 0,-5-12 12 0,1-3-29 15,1-2 2-15,-2-5-10 0,2 0-11 0,-11-1-1 16,14 0-26-16,0 0 0 0,15-16 3 15,-14 9-34-15,-3-3 8 0,0 1 8 0,-1-4-20 16,0 1 0-16,-1-3 0 0,-2 2-1 0,-1-3 1 16,0 2 19-16,-3 2-5 0,2 4 11 15,-4 1 1-15,0 1 18 0,0 2-20 0,-1 0 15 16,1 1-5-16,-2 3 21 0,0 0 17 16,0 0 18-16,0 0-3 0,-3-1 4 0,-1 3-9 15,2 1-1-15,0 2-4 0,0 1-1 0,-4 7 60 16,3 2-10-16,1-4-5 0,2 0 7 0,0-11 8 15,0 13-27-15,0-1 0 0,13 15-2 16,-5-15-3-16,1 0-12 0,2-5 4 0,0 1-12 16,2 0 7-16,-1-5-30 0,-2 0-15 15,0 0-12-15,0-2-4 0,-10-1 0 0,9 0 3 16,4 0-24-16,16-13-11 0,-14 8 3 16,-4-4-5-16,2 0-13 0,0-3 17 0,-8 3 15 15,0 0-6-15,0 2 30 0,-2 0-20 0,0 2 11 16,-3-1-7-16,2 1 23 0,-2 1 11 15,0 0 0-15,0 4 13 0,0 0 15 0,0 0-31 16,0 0 24-16,0 0-5 0,-8-7-1 16,6 9-3-16,-1 1 0 0,1 1 22 0,0-1 18 15,1 4 4-15,1 1-10 0,-1-3-12 0,3 3-8 16,-1-1 18-16,-1 1-4 0,11 13-7 0,-6-11 5 16,5 1-7-16,1-2-9 0,-2-3 3 15,0 1-4-15,-1-6 7 0,2 1-21 0,-1-2-7 16,-9 0-23-16,7 0 12 0,7 0 0 15,14-11-55-15,-14 4 5 0,0 0-1 0,-1 0 23 16,-2-6-8-16,-2 1 12 0,-3 3-31 0,2-3 35 16,-1 2-14-16,-4 0-1 0,0 1 12 15,-1 4 26-15,-1-2-18 0,-1 2 4 0,0 5 18 16,0 0-3-16,0 0-4 0,0 0 41 16,0 0-4-16,-11-8-4 0,9 11 25 0,-2-1 19 15,2 1-25-15,-1 3 27 0,2 0-15 16,-3 8 22-16,2 2 12 0,0-3-12 15,2-13 12-15,0 13-25 0,0 1 10 0,14 13-14 16,-8-14-7-16,0-2-10 0,1-4-3 0,-2-1-37 16,2-2-37-16,9 2 3 0,-1-1-77 0,-1-3-31 15,-2-2-51-15,-12 0-28 0,10 0 22 16,6 0-127-16,-2 0-101 0,16-11-27 0,-16 9 27 16,1-3 31-16,2 0 18 0,-6 1 40 15,1 1 25-15,-6 0 15 0,0-3-30 0</inkml:trace>
  <inkml:trace contextRef="#ctx0" brushRef="#br0" timeOffset="130345.65">20797 14490 477 0,'0'-3'315'0,"1"1"-12"16,-1 2-1-16,0 1-5 0,-1 1-34 0,1 2-2 15,-1-1-31-15,1 4 2 0,0 0 13 0,0 10-13 16,0-7-3-16,0 4-21 0,0 2-18 15,0 1-9-15,12 20-10 0,-8-17-21 16,-1-2-17-16,1 0-8 0,0-1-17 0,-1 2-17 16,1-5 1-16,-1-3-36 0,-1-2-38 0,0-1-37 15,-1-1 1-15,2-2-99 0,0-3-62 16,0-2-55-16,1 2 22 0,-2-2-238 0,-2 0 34 16,0 0 33-16,0 0-63 0,7 0 43 0,5-11 17 15,-9 9 26-15,7-10 18 0,-3 4 62 0,-2 1-36 16</inkml:trace>
  <inkml:trace contextRef="#ctx0" brushRef="#br0" timeOffset="130575.31">20775 14630 397 0,'-4'-1'408'0,"1"0"-56"15,-1 1-52-15,2-1-12 0,-1 1-24 0,1-1 2 16,1 1-32-16,1 1 5 0,1-2-38 15,3 1-23-15,-1 0-17 0,3 1-18 16,0-1-12-16,3 0-25 0,11 0-12 0,-9 0-74 16,3 0-26-16,6 0-41 0,2 0-41 0,0 0-21 15,0 0-46-15,22-9 14 0,-22 5-132 16,-5-2-101-16,-1-1-40 0,0 2 13 0,-3-1 26 16,-1-1 24-16,-2-4 23 0,-3 6 11 15</inkml:trace>
  <inkml:trace contextRef="#ctx0" brushRef="#br0" timeOffset="131034.01">21066 14487 532 0,'-3'-4'343'15,"-2"3"-32"-15,1-2-30 0,-2 2-10 16,2-1-26-16,0 3-23 0,2 0 11 0,-1 1-28 16,-1 2 15-16,2 2 1 0,1-1-7 0,-2 12-22 15,2 3 3-15,1-1-24 0,0-9 1 16,0 5-8-16,11 24-14 0,-6-18-18 0,1-3-6 15,2 2-10-15,-1-3-13 0,-1 0-21 16,-2-3-8-16,0-3-1 0,0-2-6 0,-3-1-6 16,2-4-7-16,-1 1-10 0,0-1 7 0,-1-1 1 15,0-1 0-15,0 0-3 0,-1-2-18 0,0 0 5 16,0 0 2-16,-2 0-12 0,1-2-3 16,1 0 0-16,-1-1-5 0,3-2-3 0,-1 1-21 15,1-1 7-15,1 0-7 0,0 0-10 16,6-7 10-16,-1 5-11 0,-1 0 4 0,-2 2 5 15,0 0-12-15,1 2 7 0,-1 1 8 0,1 0-7 16,0 2 7-16,-6 0-9 0,0 0 13 16,28 12 10-16,-14-5 10 0,-1 3-9 0,-3 2 11 15,0 0 0-15,1-2-11 0,-2 2 5 16,-1 0 3-16,1-1 4 0,-3-3-9 0,-1-1-6 16,-1 0-1-16,0-4-7 0,-2-1-16 0,1 0-28 15,3-1-5-15,-3-1 5 0,-3 0-99 16,0 0-30-16,0 0-49 0,0 0-34 0,16-15-29 15,-9 3 31-15,1 1-255 0,-4 1 38 0,0 0 36 16,-3 2 13-16,1 1 29 0,1 2 26 16,-1-1 38-16,-1 0 9 0,2 1 26 0,-1 1 21 15</inkml:trace>
  <inkml:trace contextRef="#ctx0" brushRef="#br0" timeOffset="134279.87">22483 14541 307 0,'0'0'284'0,"0"0"-40"16,14 13-22-16,-14-13-23 0,27 16-7 15,-21-16-33-15,0 2-3 0,1 1-15 0,-2-3 1 16,2 1-8-16,-3 0-21 0,2 1-10 0,-3-1 13 16,2 1-18-16,0-2 8 0,-5 0-16 15,0 0-8-15,6 0-6 0,-6 0-1 0,7 0-7 16,-7 0-4-16,6 0-14 0,4-12-3 15,-9 10 2-15,1-3 0 0,-2 3-24 0,-1-4-2 16,2 1 0-16,-3-1 12 0,1 0-19 0,1-2 1 16,-11-13-3-16,1 7 0 0,2 2 2 15,3 4-6-15,-5-1 16 0,2 2-10 0,0 2 17 16,-1 2-18-16,-2 3-1 0,2 0 1 16,9 0-19-16,-12 0 2 0,-16 10 5 15,12-3 12-15,-1 3-13 0,5 2-10 0,-4 0 15 16,4 3-1-16,3 0 12 0,-1 1-12 0,3-1 13 15,3 0-25-15,2-2 12 0,1-2 9 0,1-2-12 16,0-9 8-16,0 7-4 0,0 0 1 16,10 5 28-16,-6-7-19 0,2-2-8 0,7 4 15 15,-2-4-23-15,1-3-18 0,-12 0-1 0,14 0-1 16,-2 0-9-16,17-13-3 0,-17 4 0 16,1 0-10-16,0-1-5 0,-3-3 15 0,-3 1-2 15,3 0 16-15,-3 0-4 0,-3 4-2 16,0 1 5-16,0 0 9 0,0 3-4 0,-2 0 11 15,-1 2 4-15,0 1-6 0,0 1 29 0,-1 0 2 16,0 0 17-16,0 0-2 0,6 11 13 16,0 4 6-16,1-3 4 0,1 5-17 0,1-4 5 15,1 0-13-15,3 0 14 0,1-1-5 16,0-3 3-16,1-2-12 0,2 3-4 0,-2-5-6 16,-2-1-19-16,-1-4-1 0,-12 0 0 0,14 0-28 15,2 0 7-15,15-17-5 0,-18 8-30 0,0-1-13 16,-1-2 7-16,-1 0-21 0,-2-3-11 15,-2-1-7-15,-4-3-3 0,3 4 15 0,-1-4 2 16,-1 2-3-16,-4 5 11 0,1-1 2 16,-1 13 13-16,0-7-3 0,0 7 12 0,0-8 18 15,0 8 6-15,0-6 11 0,0 6 9 0,0 0 24 16,0 0 15-16,0 0-6 0,-4-7 7 16,5 10 7-16,0 1 22 0,0 1 0 0,5 9-9 15,-2-2-8-15,2 3 13 0,3-1-1 16,-2 1-7-16,2 2 26 0,1-5 2 0,0 2 10 15,0-3-20-15,-4-2-12 0,-1-2-8 16,1-2 2-16,-5-2 4 0,2 1 3 0,-1-2-3 16,2-1 5-16,-3-1-4 0,1 0-8 0,-2 0-12 15,0 0-6-15,0 0-11 0,1-11 12 0,-2 5-25 16,0-1 5-16,0 1-1 0,-1-9-6 0,2 4 15 16,0 2-4-16,-5-11-31 0,4 11 14 15,0 2-12-15,1 7 1 0,0-8 23 0,0 8-14 16,0-8-11-16,0 1 4 0,0 7 14 0,20-20-28 15,-10 9 16-15,-2 8 8 0,1-2 1 16,3-4 3-16,-1 5-12 0,-1 4 27 0,-10 0 7 16,15 0 2-16,17 11 19 0,-15-4-9 15,1 3 14-15,1 4-10 0,-4-2 10 0,2 3-5 16,-2 2 0-16,0-1-9 0,-2 1-17 0,-3-2 3 16,1 1 5-16,-4-2-1 0,0 0-15 0,0-1-34 15,-3-4-21-15,-2-5-28 0,2 4 8 16,-2-5-106-16,-2-1-41 0,0-2-41 0,0 0 23 15,2 3-195-15,-1-4-84 0,2 0 38 0,-1-1 36 16,3-2 30-16,9 0 16 0,-3-1 44 16,6-1 22-16,-1-1 17 0,5 1 0 0</inkml:trace>
  <inkml:trace contextRef="#ctx0" brushRef="#br0" timeOffset="134602.02">23800 14565 896 0,'-1'-4'336'0,"0"-2"-14"16,-2 1-22-16,-3-7-31 0,-3 1-32 0,0 4 12 15,-1-5-15-15,-5 4-14 0,1 1-32 16,-3 4-12-16,1-1-38 0,1 3 5 0,9 1-12 16,-7 0 1-16,-16 10-14 0,10-2-20 0,2 1 9 15,5 3 0-15,-2 1-8 0,0 3-7 16,4-2-3-16,3 3-6 0,-2 0-16 0,7-2-1 15,2-2-13-15,0-13 6 0,0 11-15 16,0-4 8-16,19 13-17 0,-7-11-7 0,0-2-26 16,-1-6-22-16,-11-1-28 0,14 0 4 15,3 0-69-15,17-14-27 0,-16 6-17 0,0-3-11 16,-4-2-9-16,1 1-25 0,-1-3 19 16,-1-4-114-16,-1 0-62 0,-3 1-112 0,2-5 44 15,-4-4 35-15,1 6 29 0,-2-4 4 0,-2 0 42 16,-3 1 0-16,-1 14 30 0</inkml:trace>
  <inkml:trace contextRef="#ctx0" brushRef="#br0" timeOffset="134836.3">23683 14216 377 0,'-7'-7'276'15,"2"2"-31"-15,0 1-3 0,2 1-36 16,0 1-13-16,0-1 10 0,1 3 27 0,0 1 5 16,0 1-28-16,2 3 31 0,0 2-7 15,2 0 2-15,2 13 10 0,2 4-10 0,1-1-14 16,-1 3-22-16,4-3-6 0,0 6-19 15,2-2-14-15,0 0-14 0,1-1-19 0,0 0-11 16,3-1-20-16,-1-3-10 0,0-4-23 0,1 1-43 16,2-1-63-16,-4-3-12 0,0-1 7 15,-1-3-128-15,-3-6-54 0,0-1 23 0,-2-4-236 16,-4 0-79-16,-4 0 40 0,0 0 27 0,7 0 33 16,-7 0 54-16,17-12 24 0,0 7 24 15,0-2 18-15,6-1 21 0</inkml:trace>
  <inkml:trace contextRef="#ctx0" brushRef="#br0" timeOffset="136210.56">24400 14461 334 0,'0'-12'192'0,"0"12"-26"16,0 0-6-16,0 0-1 0,0 0 2 16,0 0 15-16,0 0 1 0,0 0 18 0,0 0 0 15,0 0 8-15,-12 12 6 0,18 5-3 16,0 0-22-16,0 0 6 0,0 5 24 0,-1-2-35 16,3-2-8-16,-2 0-24 0,1 1-23 0,-3-3 3 15,1-1-11-15,-2-3-4 0,1 3-10 0,-1-6-20 16,0-2 5-16,-1-1-18 0,-1-2-15 15,-1-1 6-15,2 1-1 0,0-2 0 16,-2 0-2-16,0-2-18 0,0 0-2 0,0 0-1 16,-3 0 1-16,1-2 0 0,0 0-8 0,-1-2-11 15,1 1 3-15,-5-11-16 0,1 2-4 16,1-3 6-16,0 0-5 0,1 1-8 0,2 0-14 16,1 4 1-16,1 10-10 0,0-10 12 0,0 1-3 15,0 2 8-15,16-13-8 0,-7 10 0 0,1 5 13 16,1 2-4-16,-3 2 5 0,11-3 5 15,-10 4 6-15,6 0 22 0,20 15 8 0,-16-6-13 16,-1-1 17-16,1 2-15 0,-3 2-7 0,2-2-7 16,-5 3 2-16,1-4 4 0,-3 2 1 15,-1-1 3-15,-4-4-3 0,-2-1-9 0,0 0 9 16,-1-1-16-16,-2-2 6 0,1 1 7 16,-1-1-1-16,-1 0 1 0,0-2 2 0,0 0-4 15,0 0-3-15,-6 3 3 0,4-5-1 0,0 1-3 16,-1-1 0-16,1-3-10 0,0 2-2 15,-1-3-6-15,-4-4 2 0,4-1 1 0,0 2 9 16,0 0-14-16,2 2 7 0,0 0-7 0,1 7 3 16,0 0-8-16,0-10 17 0,0 5-2 15,14-16-10-15,-4 12 6 0,-1 0 5 0,2-1 0 16,-1 6-8-16,-1 0 15 0,7 0 0 16,-2 4 0-16,-3-1 7 0,-11 1 1 0,15 0 12 15,17 13-8-15,-16-5-4 0,-1 1 9 0,-1 2 1 16,0-2-7-16,-2 4 4 0,-1-1-6 0,-3 0 4 15,0-1-12-15,-2-2-7 0,-4 0 19 0,-1-2-11 16,2 1-11-16,-3-1-10 0,0-3-44 16,0-4-15-16,0 0 8 0,0 0-100 15,0 6-54-15,0-6-43 0,0 0 27 0,0 0-247 16,0 0-19-16,-6 11 34 0,9-13 35 0,2 1 29 16,-1-1 25-16,10-2 44 0,-2 0-3 0,4 0 38 15,3-1 3-15</inkml:trace>
  <inkml:trace contextRef="#ctx0" brushRef="#br0" timeOffset="136669.79">25207 14557 348 0,'2'-5'354'0,"-2"-1"-24"0,1 1-61 0,-1 1 10 16,-1-3-18-16,1 3-44 0,-2-1-8 0,-1 1-10 15,0 2 1-15,-1-1-16 0,-1 3-15 16,-2-1-18-16,-1 2 6 0,-9 3-9 0,0 3-29 15,1-1-20-15,1 5 11 0,2 0-2 0,2 3-19 16,2 0-2-16,2 1 12 0,2-1-26 16,3-2-12-16,2-12 5 0,0 14-8 15,11 13-10-15,-3-15-15 0,-1-3 11 0,0-7-6 16,-1 2-8-16,1-1-43 0,2-3 1 16,-9 0-54-16,7 0-19 0,5 0-8 0,15-15 12 15,-11 7-15-15,-4-1-8 0,-3 0 6 16,2-5-15-16,-3-1-8 0,-1 1-2 0,-2-2 17 0,0 1 3 15,0 0 9-15,-4 3 19 0,1 4 10 16,2 0 14-16,-2 1 26 0,-1 2 4 16,-1 5 9-16,0 0 23 0,0 0 13 0,0 0 18 15,-4-9 8-15,3 12 10 0,0-1 18 0,-1 2 11 16,3 1-12-16,-1 1 18 0,0 0-9 16,0 1-9-16,0 2 5 0,0 5 20 0,14 18-4 15,-6-12-23-15,4-3-25 0,-3-2 8 0,2 0 14 16,3-3-16-16,-1-3-40 0,2-1-1 15,0-2-79-15,-3-4-26 0,0-2-46 0,-12 0-42 16,9 0 15-16,17-13-180 0,-12 5-116 16,-3-2 20-16,3-1 37 0,-5-3 25 0,-5-1 23 15,5-2 24-15,-1 1 7 0,-1-4-11 16</inkml:trace>
  <inkml:trace contextRef="#ctx0" brushRef="#br0" timeOffset="136919.76">25432 14323 491 0,'-2'0'380'0,"-1"1"9"0,1 2-52 0,1 0-43 15,-1 4 47-15,0 10 1 0,2-7-30 16,0 6-15-16,13 29-26 0,-6-19-6 0,1 0-30 16,0-1-18-16,1 0-22 0,0 1-22 15,-1-3-27-15,2 2-15 0,1-3-25 0,-4-1-27 16,1-4-41-16,-1-2-37 0,0-2-40 0,-2-4 5 15,6 1-112-15,-7-6-31 0,-1-1-45 0,-3-3-32 16,0 0 24-16,0 0-222 0,8 0-21 16,-8 0 33-16,16-11 33 0,-7 2 29 0,-2 0 22 15,0-2 26-15,1-2 21 0,1-2-17 16</inkml:trace>
  <inkml:trace contextRef="#ctx0" brushRef="#br0" timeOffset="137515.7">25700 14497 493 0,'2'-3'432'0,"0"0"-61"15,0 0-52-15,0 1-41 0,-2 2-34 16,0 1 49-16,0-3-14 0,-2 4-6 0,-1 1-37 16,-1 0-2-16,-1 1-41 0,-6 4-11 0,-1-1-22 15,-2 4-20-15,-1-2-12 0,-2-2-18 0,2 0-18 16,0 1 3-16,-2-1-7 0,0-1-15 16,6-3-12-16,1 2 5 0,2-3-8 0,1 1-6 15,1-1-28-15,0 0 1 0,1 0-15 16,2-1-15-16,0-1-9 0,0 2 2 0,0-1-2 15,1 0-7-15,2-1-8 0,0 0-9 0,3 0 34 16,0 0-31-16,1 1 23 0,1 0-22 0,1 0 29 16,10 3-19-16,-2-1 22 0,1 0-4 15,1 2 16-15,-1 1-20 0,1 0 3 0,-2 2 3 16,3 0 24-16,-3 0-13 0,-1 1 7 16,1 1 6-16,-1 1-17 0,1-4 4 0,-1 2-10 15,0-1-1-15,-1 1 15 0,0-2 3 0,1 1 7 16,-1-2-10-16,1 1-4 0,2-3 8 15,-1 2-14-15,-4-3 21 0,1-2-19 0,0-1-11 16,-11 0 7-16,12 0 14 0,4 0-7 16,18-16 7-16,-15 9-6 0,-3-3-4 0,0-2-3 15,1-2 9-15,-4-1-2 0,4-2-7 0,-3 1 3 16,1-1 2-16,-4 0-7 0,0 0 15 0,-3 0-19 16,-1 3 10-16,-1-1-4 0,-3 6 0 15,-1 1-13-15,-2 8 9 0,0-5 0 0,0 5 4 16,-13-13-9-16,8 10 23 0,-2 2-18 15,-2 1 5-15,-8-2 10 0,8 2 2 0,-5 0 2 16,-15 14 14-16,15-4 19 0,0 2-6 16,2 2-4-16,1 1 6 0,4 2-4 0,1 0 4 15,4-1-7-15,1 1-6 0,1-9-5 16,0 1 5-16,0 3-3 0,16 12-11 0,-6-14-1 16,-1-3-33-16,7-1-30 0,-1-1-28 0,3-1 7 15,4-1-105-15,0-3-41 0,-13 0-32 0,5 0-48 16,20-14 29-16,-14 10-267 0,-2-1 39 15,1-1 36-15,1 3 53 0,-1-1 15 16,-1 1 23-16,3-1 26 0,4 1 14 0,1 3 6 16</inkml:trace>
  <inkml:trace contextRef="#ctx0" brushRef="#br0" timeOffset="138263.16">26780 14505 523 0,'-1'-1'365'0,"-1"2"-8"0,0 1-30 0,0 2-41 16,-2 0 1-16,2 2 11 0,-1 11-25 15,0-1-17-15,0 2-16 0,2 0-23 0,1-9-17 16,0 3-28-16,0 3-14 0,14 16-20 0,-7-18-12 15,0-1-4-15,1-5-14 0,-1-1-21 16,0-1 1-16,1-3-38 0,0-1-14 0,-8-1-35 16,8 0 3-16,4 0 0 0,4 0-75 0,16-16-14 15,-17 8-6-15,-1-4 3 0,0 1-15 16,-2-3-14-16,-1-2-1 0,-1-1 3 0,1 1 24 16,-1-5 2-16,-2 6 16 0,0 1 22 15,-2 0 33-15,-2 4 4 0,-2 3 14 0,0 3 2 16,-1 0 6-16,-1 1 17 0,0 3 36 0,-3 0-6 15,0 2 34-15,0 2 24 0,0 1-13 0,-5 8 14 16,3 3 5-16,-2 0-9 0,2 0-2 16,3 2-4-16,2-9 8 0,0 5 2 0,12 17-6 15,-7-17-16-15,3 1-7 0,1-3-2 16,2-2-7-16,6 1-16 0,-2-3-1 0,4-5-2 16,0-1-11-16,-4-2-19 0,-8 0-13 0,7 0-17 15,19-16-18-15,-14 6-27 0,0-1-6 16,1-1-25-16,-4-7 15 0,1 4 5 0,-1-2-22 15,-2-2 2-15,-7 4-5 0,0-1 20 16,0 1 4-16,-4 4 9 0,-3 3-8 0,0 8 22 16,0 0 5-16,-12-14-2 0,8 10-16 0,1 2 23 15,-1 1-10-15,-1 0 16 0,0 1 9 0,-2 0-13 16,3 0 4-16,-1 0 5 0,5 0-13 16,0 0 16-16,0 0 1 0,0 0-1 0,-7 0-24 15,7 0 23-15,-5 11 7 0,7-9-20 16,1 3 15-16,2-3 8 0,9 7 11 0,0 0-21 15,3 0 0-15,-1-2 16 0,2 0 2 0,-1 1-24 16,1-1 24-16,-1 3-12 0,0-1 13 16,-4-2-15-16,-2 3 33 0,-2 0-2 0,0-1 10 15,-3-2-5-15,-1 3 5 0,-3-3-15 16,-1-1 14-16,-1-6-9 0,0 0-8 0,0 8 8 16,0 0-2-16,-11 2 1 0,1 0-6 0,-2-1-2 15,-2-2-58-15,-1-1-31 0,-3-5-49 0,4-1-71 16,0 2 19-16,3-2-294 0,11 0 36 15,-11 0 31-15,3 0 21 0,1 0-10 0,7 0 50 16,-7 0 1-16,0-9 33 0,12 9 17 16</inkml:trace>
  <inkml:trace contextRef="#ctx0" brushRef="#br0" timeOffset="138661.5">27622 14673 606 0,'1'1'399'0,"1"-1"-30"0,-1 1-34 16,1-1-37-16,0 0-46 0,1 0-28 0,0 0 13 15,3 0-33-15,-1 0-29 0,2 0-10 16,1 0-17-16,1 0-3 0,4 0-45 0,2 0-15 16,20-13 12-16,-19 8-15 0,3-2 7 0,-4 0-18 15,2-2-14-15,-2-2-11 0,-1-3-5 0,-1 3-42 16,-2 0 21-16,0-1-24 0,-4 0 18 15,-3 4 2-15,-1-1-2 0,-3 9-1 0,0-5-2 16,0 5-20-16,-12-12 24 0,5 9-3 16,0 3 0-16,-11 4-2 0,7-4 50 0,-21 14 13 15,10-3 13-15,-1 0 12 0,4 2-7 0,1 4 8 16,0 2-1-16,4-1-2 0,2 1-5 16,4 3-15-16,4-3-7 0,4-4-1 15,0-8-10-15,0 3-24 0,18 11-22 0,-5-13-52 16,1-1-51-16,6-2 10 0,1-2-108 0,-10-3-60 15,8 0 23-15,29-12-346 0,-22 7 60 16,5-2 42-16,-1 1 48 0,1-1 29 16,4-2-20-16,2 2 25 0,1-1 24 0,4-2 13 15,-3 2 80-15</inkml:trace>
  <inkml:trace contextRef="#ctx0" brushRef="#br0" timeOffset="139019.44">28571 14553 265 0,'0'-2'381'0,"-1"2"-39"16,0 2-27-16,-1 0 30 0,1 1-46 15,0 1-39-15,-1 2 61 0,0 1-32 16,2 0-11-16,0 1-23 0,0 2-18 0,0 2-25 16,13 18-16-16,-1-18-25 0,-1 1-9 15,4-1-20-15,1-4-19 0,4 0-10 0,0-2-9 16,2-4-12-16,-10-2-20 0,5 0-25 15,3 0-19-15,24-10-16 0,-23 5-22 0,1-4 0 16,-3-1-4-16,0-1-7 0,-5 0-4 16,-4-2 23-16,-1-1-11 0,-3 1 2 0,-4-1-7 15,-2 4-1-15,0 10-7 0,-11-22 20 16,-3 11 2-16,-2 2-6 0,-4 0-16 0,-2 4 31 16,-3-1-7-16,0 3-14 0,-2-1 14 0,2-1-22 15,13 5 3-15,-5 0-100 0,-2 0-28 16,-2 0-53-16,4 0 18 0,4 0-149 0,4 0-98 15,0 0 34-15,9 0-60 0,0 0 31 16,-11 6 51-16,14-5 27 0,2 0 30 0,12 6 31 16,3-2-37-16</inkml:trace>
  <inkml:trace contextRef="#ctx0" brushRef="#br0" timeOffset="139342.65">29069 14457 408 0,'16'-20'368'0,"-2"3"-18"0,-3 1-50 15,-4 0 0-15,-2 0-43 0,-5 6-1 0,0 10-17 16,0-12-30-16,-19-9 2 0,9 15-23 0,1 2-23 16,1 3-2-16,-1-1 5 0,1 2-7 15,-12 14 5-15,5-4-13 0,1 0-2 0,2 6-1 16,1 1-29-16,4 1 8 0,-1 3-3 16,3 3 1-16,3 2-15 0,-1 6 19 0,3 2 3 15,0-2-5-15,-1 2-14 0,1-18 0 0,0 11-1 16,11 38-26-16,-4-27 1 0,-3-2 5 15,0-2-32-15,1-1 15 0,-5 1-28 0,1-5 6 16,-1-15-15-16,0 3-17 0,0 2-45 16,-14 14-47-16,7-24-52 0,1-3 13 0,-1-5-167 15,-2-1-50-15,0 0 29 0,-15-10-307 16,7 4 59-16,-1-3 48 0,1-5 35 16,0 0 17-16,7 0 68 0,0-1-1 0,-4 0 12 15,2-3 27-15,2 4 37 0,1-2 3 0</inkml:trace>
  <inkml:trace contextRef="#ctx0" brushRef="#br0" timeOffset="139515.72">28712 14751 556 0,'0'-2'527'0,"-1"-2"-48"15,3 1-61-15,0 0-42 0,2 1-19 0,3-1-35 16,9 1-24-16,6-5-44 0,1 5-26 16,1-1-19-16,2 3-25 0,2-2-30 0,0-1-68 15,0 0-55-15,4 2-2 0,1-3-150 16,-2-1-61-16,1 1 15 0,4 0-295 0,2 0-24 15,7 0 42-15,3 0 31 0,3-1 27 16,6 3 39-16,3-4 12 0,7 6-4 0,5-2 64 16</inkml:trace>
  <inkml:trace contextRef="#ctx0" brushRef="#br0" timeOffset="140233.87">30177 14275 843 0,'1'0'284'0,"-2"-3"-20"0,2 3 12 0,0 3-36 15,-1 0 20-15,0-3-31 0,0 24 33 0,0-12 8 16,0 7-13-16,0 3-11 0,0 5-13 15,0 0-9-15,0 3-7 0,14 33-23 0,-8-29-21 16,-1-1-19-16,6-1-9 0,-2 0-20 16,0-4-12-16,-1-2 1 0,2 0-29 0,-3-5-20 15,-1-1-16-15,-1-4-38 0,-1-3-30 0,-2-6-31 16,-2-2 6-16,0-5-141 0,-2 0-87 16,0-3 25-16,-2-1-266 0,-5-6-12 0,-3-6 51 15,1 1 34-15,0 0 31 0,-3-5 45 16,1 1 27-16,1 0 2 0,-1-4-4 0,-1 1 4 15</inkml:trace>
  <inkml:trace contextRef="#ctx0" brushRef="#br0" timeOffset="140539.48">30120 14320 589 0,'7'-7'424'0,"4"-5"-50"0,0 0-50 16,3 1-7-16,-3 1-34 0,0 1-21 0,3 1-28 15,1 2-37-15,1 0-9 0,-2 0-3 0,0 4-17 16,-1 1-8-16,1 0-47 0,-6 1-11 0,5 0 6 16,19 17-10-16,-14-2-16 0,-1-1 4 15,0-2-17-15,1 5 1 0,-3 4-5 16,0-2-11-16,-3-1-8 0,-1 0 9 0,-3 1-15 16,-4-1-2-16,-1-2 6 0,-3-3-11 0,0-13-10 15,0 13 22-15,-15 11-24 0,2-13-1 0,-2-1-35 16,-7-2-7-16,1-3 2 0,-6-1-96 0,0 0-27 15,-1-3-63-15,4 2-53 0,11-3 24 16,-4 0-277-16,2 0 38 0,2 0 23 16,-5-13 15-16,15 11 26 0,3-1 72 0,3 0 3 15,3 0 13-15,-2 0-3 0</inkml:trace>
  <inkml:trace contextRef="#ctx0" brushRef="#br0" timeOffset="141043.97">30660 14316 431 0,'2'-3'429'0,"0"0"-95"0,0 0-15 16,-2 0-25-16,2 0-49 0,-2 2-6 0,0-1-33 15,0 1-25-15,0 0 27 0,-2 3-25 0,0 0-23 16,0 0 22-16,0 3-17 0,0 0-5 15,-3 13 2-15,-1-1-10 0,2 6 5 16,-2 0-14-16,6 2-7 0,-2 1-5 0,2-13-12 16,0 6-9-16,0 2-6 0,12 30-9 0,-4-24-15 15,1-3-9-15,3-4-6 0,-1 4-11 0,4-5-1 16,3 1-9-16,-1-4-3 0,0 0 7 16,5-3-21-16,2-1 9 0,-1-2-7 0,0-2 0 15,2-2-5-15,-4-3 0 0,-11-3-6 16,6 0-9-16,2 0-20 0,0 0-4 0,18-15-6 15,-21 6-11-15,-1-1 2 0,-1-2 2 0,-1 0-6 16,-1-5 12-16,-2 2 1 0,1-3-1 0,0-3 8 16,-5 0-18-16,1-4 10 0,-2 0 0 0,2 0 4 15,-2-2-2-15,-4 1-3 16,0 14 4-16,0-5 10 0,0-1 3 0,0-1-6 16,-16-12 8-16,7 16-6 0,-2 4-10 0,-1 0-9 15,0 2-1-15,-2 2-3 0,3 2-28 16,4 2 6-16,-3 2-61 0,4 1-38 15,0-1-29-15,6 1-2 0,0 0-26 0,0 0 19 16,0 0-110-16,-7 5-109 0,11-2-53 0,5 6 42 16,3 1 29-16,1 2 25 0,1 0 18 15,1 0 19-15,1-2 14 0,-1 6-2 16</inkml:trace>
  <inkml:trace contextRef="#ctx0" brushRef="#br0" timeOffset="141619.96">31451 14732 222 0,'2'0'414'0,"0"0"-60"0,0 1-25 16,0-1-15-16,0-1-14 0,0 0-38 15,0-1-4-15,-2 0-31 0,2 0-1 0,-2 0 4 16,2-1-40-16,-2-1-19 0,2 0 6 0,-2 0-20 16,-2 0-12-16,0 0-4 0,0-1-27 15,-8-4 3-15,-1-1-7 0,-1 1-15 0,1 4-9 16,-2 1-8-16,-3-2-14 0,1 5 3 16,5 1 6-16,-5 0-5 0,-19 13 4 15,14-2 5-15,-1 1-11 0,4 2-1 0,1 3 2 16,2-1-15-16,3 1-1 0,4 0-1 0,3-2-6 15,0-3-7-15,4-12 2 0,0 11-7 16,0-2 2-16,0-3-14 0,15 6 4 0,3-4 4 16,-5-2-10-16,1-6-5 0,-14 0-18 15,15 0-4-15,17-11 0 0,-14 4 1 0,0 1-1 16,-2-2-1-16,2-2-5 0,-3 0 4 16,2-2 1-16,-4-1 3 0,3 2 2 0,-8 1 1 15,1 3 0-15,-3 2 10 0,0 2 11 0,-2 1-16 16,-1 0 3-16,-1 2 13 0,-2 0 13 0,0 0 9 15,0 0 10-15,8 11-4 0,-5 5-13 16,2-5 2-16,-3 0 5 0,2 4-10 0,-1-2-11 16,3 2 3-16,-1-1-9 0,1 1 12 0,-1-5-32 15,2-2-29-15,-3-2-35 0,1-1-45 16,-1-1 12-16,0 2-111 0,4-4-54 16,-2-1-39-16,-1 0 27 0,3-1-249 0,0 1 42 0,-8-1 40 15,8 0-17-15,-1 0 33 0,4 0 29 16,3 0 25-16,-1 0 25 0,16-12 22 0,-17 11 9 15</inkml:trace>
  <inkml:trace contextRef="#ctx0" brushRef="#br0" timeOffset="145151.56">947 15351 422 0,'0'0'257'0,"0"-14"-22"16,0 14-13-16,22-21 10 0,-22 13-27 0,0 5-8 16,2 3-7-16,-6-2-13 0,4-1-11 0,0 3 16 15,0-1-42-15,2 1 10 0,-2-3-14 16,-2 3-28-16,0 2 5 0,2 0-5 0,0 1-18 16,-2-1-24-16,-1 6-12 0,2-2 19 15,-3 3-9-15,0 4 0 0,1 0-7 0,2 8-4 16,-4-4-7-16,3 6 43 0,0 3-4 0,-1 2 5 15,-1 3 9-15,2 5-18 0,2-2-5 16,0 5-15-16,0-20 5 0,0 8 7 0,0 1-5 16,0 4-6-16,15 30 7 0,-10-34-21 15,5-5-3-15,-4-1 4 0,4-3-3 0,-1-1-18 16,1-7 3-16,-3-1 4 0,1-2-12 16,2-4 5-16,-1 3-8 0,-9-7 8 0,9 0 1 15,-1 0-15-15,17-11-1 0,-13 3-2 0,-1-6 9 16,-2 1-9-16,0-2-16 0,0-1-6 15,0-1-20-15,-3 0-10 0,1-2-17 0,-4 0 25 16,-1 2 9-16,0 2-9 0,0-2 2 16,-2 10 5-16,0-6 10 0,0 2-14 0,-11-12 26 15,4 17-3-15,1-2-14 0,-3 4 16 0,0 3-14 16,-3 0 15-16,12 1-23 0,-11 0 2 16,-16 14 3-16,11-7 1 0,5 0-5 0,-2-2 1 15,1 5 4-15,3-3-75 0,-1 0-29 0,4-2-22 16,2 3-4-16,-1-7-22 0,1 0-27 15,4-1 18-15,6 2-98 0,-3-6-124 0,7-4 31 16,1 3 28-16,2-4-23 0,3-2-2 16,1-3 40-16,1 6 15 0,3-4 8 0</inkml:trace>
  <inkml:trace contextRef="#ctx0" brushRef="#br0" timeOffset="145903.55">1323 15320 212 0,'-6'-18'281'0,"0"4"-39"16,-1 0-38-16,0 2-16 0,-3-3-12 15,2 4-26-15,-3 2-2 0,0-2-8 0,-9-1-28 16,1 2-16-16,2 4 14 0,-1-4-20 15,7 10 14-15,-4 0-29 0,-1 0 4 0,-5 0 9 16,-19 9-5-16,19-4-5 0,2 2-15 0,0-2 1 16,-1 3 5-16,-1 1-14 0,4-1 18 15,1 1 7-15,-2 1 3 0,-7 3-19 0,5 0-14 16,-1-2 13-16,4 2 1 0,-2 2-20 16,2 2 20-16,0-2-21 0,4 1-1 0,-1 2-13 15,1-2 2-15,0 2-9 0,2 2-2 0,0 0-4 16,1 0-2-16,4 3-8 0,-1 1 0 15,1 0-6-15,1 3 18 0,0 0 5 0,0 0-9 16,1-2-10-16,2 0 16 0,-11 3-10 0,13-16 11 16,0 7-12-16,0 8-2 0,0-1-9 15,15 23 7-15,-13-22 31 0,5-3-21 0,2-3 19 16,-2 1 12-16,2-1-16 0,2 1-1 0,1 0-2 16,-1-2 30-16,3 1-21 0,-2-5 12 15,4 0 31-15,0-1-22 0,2-2-17 0,0-3 10 16,5 3-12-16,1-2 26 0,1-4-19 0,5-1-4 15,1-4 4-15,3-2 9 0,1 3-27 16,-18-3 15-16,6 0-9 0,4 0 2 0,28-15 1 16,-26 6-5-16,0-2-9 0,0 2 0 15,-2-2 8-15,2-2-18 0,1-1 12 0,-3 1-3 16,0-3 10-16,-1-1-20 0,-3-1 6 0,1-1-7 16,-2-1 16-16,-3-2 0 0,0 0-4 15,-3-3-6-15,-1 0 4 0,-3 1-5 16,0-5 7-16,-5 3-5 0,-1-3-6 0,-3-3 1 0,-3-2 4 15,0 0 0-15,0 18-5 0,-11-31-9 16,9 15 9-16,-5 3-11 0,-1 0 9 0,-2 0-1 16,1 4 8-16,-5 0-1 0,3 2 3 0,-5 3-4 15,1 3-6-15,-2 2-1 0,-6 1-2 16,0 2-7-16,-2 4 14 0,0 1-8 16,-2 2 0-16,-8 2-3 0,1 0-5 0,6 1-17 0,0 2-22 15,4-2-25-15,14 2 8 0,-1 0-85 16,-3 0-32-16,3 0-26 0,-9 13-21 0,13-11-63 15,5 3 29-15,-3 0-178 0,6-3-52 16,-1 0 35-16,4-3 30 0,0 2 30 0,3-1 23 16,-1-2 26-16,-1 5 14 0,-2 3 31 15</inkml:trace>
  <inkml:trace contextRef="#ctx0" brushRef="#br0" timeOffset="161742.41">2791 15509 473 0,'0'-14'286'0,"0"14"-29"0,-14-12-25 16,-1-4-32-16,13 13-19 0,0 1-30 0,0 1-10 15,0 1-24-15,1 2 0 0,0 4-1 0,0 12 7 16,1 3 0-16,0-9-2 0,0 9 11 0,0 4-35 16,0 4-6-16,0 1-14 0,12 31 13 15,-9-32-25-15,0 1 6 0,0 3-15 0,0-5 13 16,-2 2-27-16,4-4-7 0,-3-2-5 16,0-4-29-16,0-3-43 0,-1-6-19 0,0-3-67 15,1-2 12-15,-2-5-178 0,0-1-147 0,0-2 42 16,0-1 26-16,0-1 2 0,0-2 22 15,-1 0 15-15,-4-9 18 0</inkml:trace>
  <inkml:trace contextRef="#ctx0" brushRef="#br0" timeOffset="162039.52">2613 15557 343 0,'1'-6'308'15,"-1"0"-49"-15,4 2-39 0,-2 0-24 0,2 0-14 16,0 1 3-16,3 2-15 0,-1 1-3 16,12 3-8-16,-11-3 1 0,23 16-15 0,-8-2 10 15,-3-1-3-15,6 3-8 0,-1 1-17 0,0 0-8 16,1 3-14-16,5 0-10 0,-5 3-11 16,3-3-8-16,-5 1 14 0,3-2-11 0,-1 0-17 15,-5-2-9-15,2-1 30 0,0 0-10 16,-2-2-8-16,2 1-4 0,-5 1-52 0,2-4-34 15,-3-3-36-15,-3 0-36 0,3-3-24 16,-8-2-45-16,0-1 15 0,-8-3-177 0,0 0-127 16,7 0 36-16,-7 0 28 0,12-13 24 0,-10 8 10 15,-2-2 45-15,2 1 7 0</inkml:trace>
  <inkml:trace contextRef="#ctx0" brushRef="#br0" timeOffset="162333.78">3181 15415 625 0,'0'-4'309'0,"-2"-1"-55"0,1 1-23 16,0 2-33-16,0 3-17 0,-1 2-1 0,1 1-20 15,-4 10 21-15,1 5-30 0,3 4 5 16,-1 4 19-16,0 1-11 0,2 1-33 0,-1 3 3 15,0-1-13-15,1-17-13 0,0 8-8 16,0 5-8-16,0 1-12 0,11 28-9 0,-8-32 16 16,2 1-24-16,-1-1-6 0,2-5-64 15,-1-4-24-15,0-4-62 0,-1-5-39 0,2 2-45 16,1-4 17-16,-1-4-244 0,1 0-46 16,-7 0 36-16,0 0 28 0,14 0 24 0,8-15 25 15,-14 9 12-15,2-5 13 0</inkml:trace>
  <inkml:trace contextRef="#ctx0" brushRef="#br0" timeOffset="162706.17">3364 15737 320 0,'2'1'349'0,"-2"2"-41"16,0 0-25-16,1 1-18 0,0 2-19 0,-1 1-3 15,3 10-22-15,3 2 14 0,-3 0-27 0,5 1-20 16,-2-2-22-16,2-5-22 0,-1 4-16 15,3-1-14-15,1 2-13 0,0-4 21 0,3-1-10 16,0-1-5-16,1-6-23 0,0 0 0 16,3-3-9-16,-6-2-5 0,-12-1-15 0,14 0-2 15,16-11 0-15,-17 4-32 0,-1-3 4 0,-1-1-11 16,-1 0 0-16,-3 3-35 0,0-8-5 16,-3-1 5-16,-4 4 4 0,1-6-14 0,-1 9-7 15,-11-19 5-15,5 10 9 0,-1 0-17 0,-3 2 11 16,-1 2 13-16,-4 1 5 0,2 2 1 0,1 3-8 15,-2 3-10-15,0 4 12 0,2 1-21 16,2 1 3-16,-2 0-11 0,-17 12 6 0,13-3-7 16,3 2-15-16,2-2 1 0,0 2-28 15,1-1-7-15,1 1-13 0,4-4-26 0,1 0-20 16,3 0 14-16,1-1-126 0,0-6-138 0,0 0 29 16,0 0-32-16,14 9 34 0,-9-9 17 15,1 0 4-15</inkml:trace>
  <inkml:trace contextRef="#ctx0" brushRef="#br0" timeOffset="163290.86">3745 15715 210 0,'5'1'389'16,"-3"0"-35"-16,0 4-7 0,0 0-31 0,1 9-41 15,0 3 20-15,1 5-26 0,0 2 24 16,-1-3-39-16,1 2-14 0,2-2-29 0,0 1-5 15,0-1-24-15,2-3-9 0,1-3-31 0,0 2-9 16,0-3-10-16,2-1-9 0,-1-2-2 16,-4-4-11-16,2-2-13 0,-1-1-7 0,0-1-12 15,0-3-6-15,-7 0-11 0,8 0 0 0,15-11-5 16,-11 3-10-16,3 0-6 0,-5 2-5 16,0-7-17-16,-1-1-6 0,-2 0-12 0,-1-2 2 15,-1 0-7-15,-1 6-6 0,-1-10 10 16,0 4 8-16,-3 2-5 0,0 4 9 0,0 10-13 15,0-9-4-15,0 3 0 0,0 6 4 0,0-8-19 16,0 8 12-16,0 0-6 0,-10-11-5 16,8 13 10-16,-1 0 29 0,1 3-8 0,1 0 5 15,0 3 3-15,1-1 21 0,1 11-10 16,-1-11 5-16,0 5 0 0,10 18-9 0,-3-15 6 16,2-1 4-16,1 0-11 0,2-3 3 15,3 0-4-15,3-2 2 0,3-1 0 0,0-3 5 16,5-2 0-16,-1-3-12 0,-15 0 1 0,8 0-5 15,3 0-1-15,22-12 1 0,-22 5-11 16,-2-1-5-16,-1-3 11 0,-4 4-2 0,-1-3-23 16,-2-1 19-16,-3-3-8 0,-2 0 3 0,-3 1-5 15,-1 2 10-15,-2 3 1 0,0-7-15 16,-13-17 17-16,5 14-2 0,0 1-10 0,-3-2-8 16,1 4 16-16,0 0 4 0,-3 6-26 0,0-3 3 15,-1 4-16-15,3 6-13 0,1-1 6 16,0 2-39-16,2 1-10 0,2 0-31 0,0-1-9 15,6 1-27-15,0 0-16 0,-8 0-24 16,8 0-27-16,-9 0 21 0,3 0-174 0,6 0-84 16,-7 0 34-16,7 0 29 0,0 0 25 0,0 0 26 15,0 0 18-15,0 0 25 0</inkml:trace>
  <inkml:trace contextRef="#ctx0" brushRef="#br0" timeOffset="164747.97">5369 15555 675 0,'0'-14'259'0,"0"14"-13"0,0 0-32 0,0-12-43 16,0 12-11-16,0 0-12 0,0 0 2 0,0 0 8 15,0 0 5-15,27 10 7 0,-22 10 21 16,5 6-40-16,-1-2-1 0,-3 4-18 0,2-3 14 16,-1 2-17-16,2 0-17 0,-1 1-1 0,-1 1-18 15,0-3-12-15,-1-2-4 0,3 3-10 16,-2-6-4-16,-2 3-9 0,0-5-6 0,0 1-5 16,1-4-74-16,-3-5-29 0,-1-3-23 0,0-3-22 15,-1 0-43-15,0-1 13 0,-1-1-176 16,0-3-157-16,0 0 34 0,0-3 29 0,-2 1 27 15,1-1-2-15,-2-2 32 0,-1-7 11 0</inkml:trace>
  <inkml:trace contextRef="#ctx0" brushRef="#br0" timeOffset="165271.35">5421 15572 871 0,'-3'-17'278'0,"2"3"-24"0,0 2-2 0,1 12-44 0,0-16-20 0,0 2-2 16,0-2-21-16,17-15-20 0,-9 16-18 16,3 3-6-16,-1 2-19 0,2 2-13 15,4 1-23-15,-16 7 10 0,14 0-6 0,17 15-3 16,-10-4-13-16,-4 4-11 0,-1 2 3 0,0 4 20 16,-3 2-28-16,-2-1 19 0,2-1-21 15,-6 1-21-15,-2 2 15 0,0-2 18 0,-4-2-25 16,-1 1-4-16,0-12-1 0,0 3 16 15,-11 16 4-15,8-16-18 0,-1-3 14 0,0-1-13 16,-1-2-16-16,-1 0 13 0,2-2-26 0,-1-1 26 16,0 0-10-16,0-1 8 0,2-2-23 0,-3 2-15 15,2-2 20-15,4 0-16 0,0 0-2 16,0 0 20-16,0 0-19 0,0 0-7 0,0 0 11 16,-11-10 8-16,14 8 3 0,0 1-11 15,1 0-2-15,0 0 0 0,4-1 4 0,-2 4 2 16,1-1 13-16,1-1-19 0,20 14 16 0,-13-7 5 15,3 1 8-15,3 3-11 0,-3 2-13 0,-4-1 9 16,2 1 18-16,-7-1-3 0,2 4 10 16,0-4-10-16,-5 1 27 0,-1 3-2 0,-3-7-10 15,-1 2 13-15,-1-11 2 0,0 7-4 16,0 0 12-16,-17 14-6 0,5-8-10 0,-1-2-5 16,-2-1-1-16,-1 0-5 0,2 0-1 0,-3-3-12 15,-2 2-29-15,5-2-2 0,-5-3-42 0,3-4-23 16,4 2-36-16,4-2-30 0,-4 0 13 15,-10-17-152-15,11 5-119 0,3 0-33 0,4 2 35 16,2-2 27-16,2 3 23 0,0 9 29 0,0-8 14 16,10-16-27-16</inkml:trace>
  <inkml:trace contextRef="#ctx0" brushRef="#br0" timeOffset="167147.81">6874 15768 265 0,'0'0'303'0,"0"0"-44"16,0 0-35-16,0 0 2 0,0 0-32 0,-14 0-18 16,14 0-10-16,0 0-28 0,0 0-7 15,0 0 5-15,0 0-19 0,0 0-28 0,0 0-2 16,0 0-8-16,0 0 1 0,0 0 20 0,0 0-29 15,21 22 3-15,-9-22 1 0,8 0-5 16,6 0 16-16,4 0-22 0,2 0-6 0,4 0-2 16,-1 0 7-16,1 0-19 0,3 0 1 15,5 0-3-15,1 0 14 0,6 0-24 0,7 0 13 16,67-8-22-16,-57 6-11 0,6 1 7 16,-1 0 11-16,-36 1-6 0,20 0-4 0,9 0 11 15,5 0-16-15,1 0-6 0,-2 0-10 0,1 0-3 16,-2 0 23-16,-2 0-7 0,-1 0 0 0,65-8-4 15,-69 4 18-15,-4 1-25 0,-2-2 30 16,-5 0-5-16,-2-1-31 0,-1 0-6 0,-2-1 15 16,-5 0-16-16,-4 1-5 0,-2 1 12 0,-5-2 0 15,0 2 12-15,-2-1-16 0,-1 1-20 16,-6 0 5-16,-3 1-13 0,-9 0 12 0,1 3-3 16,-1 0-10-16,-5-1 7 0,1 0 5 15,-1 2-27-15,-1 0 6 0,-1-1 6 0,-2 1-10 16,0 0-27-16,0 0-4 0,0 0-4 15,0 0-54-15,0 0 13 0,9-4-130 0,-10 1-167 16,-1 2 40-16,2-2 26 0,-2-1 24 16,1 0 11-16,-1 0 16 0</inkml:trace>
  <inkml:trace contextRef="#ctx0" brushRef="#br0" timeOffset="167533.88">8867 15495 702 0,'-3'-3'249'0,"1"2"-40"16,0 0-14-16,2 1-24 0,0-3-3 15,2 3 7-15,1 0-18 0,4 0-32 16,-1 0 5-16,3 0 8 0,12 4-11 0,-10-4-9 15,26 7 17-15,-12-1-38 0,1 1-8 0,-1 1 9 16,-2-1 9-16,1 1-26 0,0 2-1 16,4 0-27-16,-3 1 17 0,-3 0-13 0,0 1-24 15,1 1 15-15,-1-1 12 0,-3 1-33 0,0 1 8 16,-6 0-14-16,-1-5 30 0,-3 3-21 0,-2 1-12 16,-3-1 10-16,-3 0-3 0,-1-3-15 15,0-1 16-15,-13 14 0 0,4-7 14 0,-4-1-40 16,-2-2-4-16,-2 0-1 0,-3 0-54 15,-1 0-42-15,-3-3-27 0,1-1-31 0,0-3 15 16,-5 0-224-16,2-1-82 0,5 3 34 0,-1-4 25 16,1 1 42-16,2 0 25 0,-2-1 15 0,1 1 10 15</inkml:trace>
  <inkml:trace contextRef="#ctx0" brushRef="#br0" timeOffset="168441.64">6941 15193 212 0,'-2'-3'335'0,"-2"0"-72"0,2-1-25 16,0 1-15-16,-2-1-32 0,3 3-3 16,-2-2-19-16,0 1-28 0,0 0-2 0,-1 3-24 15,1 0 1-15,0 4 1 0,0 0 27 16,-2 12-3-16,1 2-17 0,3 1 4 0,0 2-6 15,1-11-10-15,0 8-21 0,12 23 8 0,-5-18-12 16,1 1 5-16,1-4-10 0,4 1-9 16,-2-3-6-16,4-2-14 0,-3-2 5 0,1-2-19 15,1-2-21-15,0-4 23 0,2-2-5 0,-3-2-5 16,-3-2 16-16,-10-1-4 0,9 0-26 16,2 0-2-16,14-16-2 0,-15 10-20 0,1-3-11 15,-2-3-7-15,-1 0 1 0,1-2-4 16,-4-4 9-16,-2 0-21 0,-2 0 13 0,0-2-4 15,-1 10 17-15,0-2-4 0,0 0 12 0,0 1-13 16,0 1 3-16,0 3-11 0,0 0 6 16,0 7 7-16,0-7 6 0,0 7-4 0,-15-10 19 15,12 11-6-15,1 1 10 0,-2-1 11 0,0 2 11 16,1 1-28-16,1 1 20 0,-1 0 4 16,2 2 1-16,-3 8-6 0,4-8 20 0,0 5-5 15,0 1 24-15,15 20-13 0,-6-16-10 0,5-1 3 16,-1 0-6-16,2-2-29 0,0 0-5 15,0-3 1-15,0-1 32 0,1-3-4 0,-4-3-3 16,1-3-2-16,-3 1-1 0,-1-2-7 0,-9 0-16 16,14 0 18-16,14-10 2 0,-14 3-8 15,-3-3-3-15,2-1 6 0,-3 0-9 0,-1-3 7 16,0 0-9-16,-4-4-23 0,-1 0 8 0,-1-2 18 16,0-1-3-16,-1-2-1 0,-2 11-1 15,0-7-1-15,0-1-30 0,-11-20 1 0,7 20 18 16,-2 3 0-16,-1 1-10 0,-2 3-18 0,1 1 3 15,2 6 2-15,-2 1-4 0,2 1-23 16,1 2-17-16,5 2 7 0,0 0-28 0,-8 0-4 16,8 0-33-16,-7 0-21 0,7 0-30 15,-10 14-8-15,8-11 17 0,1 2-221 0,2-2-39 16,0 1 30-16,6 10 1 0,3-4 26 0,-5 0 57 16,-1-4 11-16</inkml:trace>
  <inkml:trace contextRef="#ctx0" brushRef="#br0" timeOffset="168670.16">7520 15252 702 0,'4'1'284'0,"-2"-1"-34"0,1 4-15 0,-1 0 14 16,1 1-12-16,7 13-35 0,-4-1-28 15,0 1 10-15,-1 0-25 0,0 2-28 0,-1-3-27 16,-3 1 9-16,4-1-31 0,-1-2 1 0,-3-3 6 15,3-4-27-15,-2-1-22 0,0-1-48 16,0-4-30-16,-1 1-67 0,1-2-56 0,-2-1 15 16,0 0-272-16,0 0-2 0,0 0 28 15,14-15 25-15,-12 10 20 0,2-11 15 0,1 4 3 16</inkml:trace>
  <inkml:trace contextRef="#ctx0" brushRef="#br0" timeOffset="168831.23">7550 15095 285 0,'-6'-3'355'0,"-3"1"-44"0,3 0-65 16,0 1-11-16,0 1-47 0,-1 0-19 0,3-1-40 15,-1 2-40-15,5-1-54 0,0 0-75 16,0 0 4-16,-7 0-329 0,7 0 26 0,0 0-13 16,-8 8 10-16,10-8 21 0</inkml:trace>
  <inkml:trace contextRef="#ctx0" brushRef="#br0" timeOffset="169116.56">7644 15061 257 0,'4'-4'459'0,"-2"1"-58"16,0 0-64-16,1 2-53 0,-1-1-4 15,0 0-56-15,0 2-4 0,3 1-10 16,-1 2-25-16,4 8-10 0,1-2-16 0,2 9-16 15,-1 2-18-15,-1 1 19 0,2 3 0 0,-1 0-30 16,-2 3-8-16,-1-2 2 0,2 1-35 0,-3-2 3 16,0-1-7-16,-1 0-7 0,-1-2-10 15,1-1-1-15,-2 0 18 0,0-4-32 0,1-5-31 16,-1 0 0-16,-1-3-74 0,0-2-14 16,-1-1-28-16,0-4-42 0,1 1-25 0,-1-1-45 0,1 0 20 15,-2-1-219-15,0 0-20 0,0 0 13 16,6-12 39-16,-4 8 25 0,-1-4-6 0,2-8 19 15,1-3 75-15</inkml:trace>
  <inkml:trace contextRef="#ctx0" brushRef="#br0" timeOffset="169406.2">7867 15043 774 0,'-1'-6'324'16,"1"3"-46"-16,-1-1-22 0,1-1-33 0,-1 3-27 15,0 1-26-15,0 1 3 0,1 0 13 16,0 3-8-16,0 2-19 0,0 3-18 0,3 15-14 16,-3-11 19-16,0 8 25 0,10 25-9 0,-4-16-16 15,0-2 10-15,2 1-35 0,0 0-12 16,1-3-15-16,-1-2 0 0,0 2-14 0,0-4-18 16,2-2 13-16,-2 1-7 0,0-3-5 0,1-2-24 15,-4-5-7-15,-1-2-26 0,0-1-37 16,1-1 1-16,-2-3-97 0,0-1-42 0,-1-1-45 15,3-1-27-15,-5 0 22 0,0 0-258 0,7 0 37 16,-7 0 31-16,26-16-1 0,-11 6 26 16,0 3 26-16,1 0 41 0,5-5 30 0,2 2-20 15</inkml:trace>
  <inkml:trace contextRef="#ctx0" brushRef="#br0" timeOffset="170005.52">8565 15095 480 0,'0'-7'279'0,"1"-1"-43"0,-2 1-19 16,1 0-15-16,-2 3-24 0,-1-1-22 15,1 2-11-15,-2 0-17 0,-2 3-2 16,-1 0-23-16,1 1-7 0,-10 8 5 0,0 0-15 16,1 4-8-16,1-1 3 0,1 5-20 15,-2-3-6-15,3 1-15 0,1-1 21 0,0-2-27 16,2 3-2-16,3-2-1 0,0 1 4 0,2-7 10 16,4-7-14-16,0 0-4 0,0 9 4 15,0-2-27-15,14 2 13 0,-8-7 2 0,8 5-7 16,4-3 5-16,-1-1-9 0,0-1-3 0,-5 4 10 15,5-3-2-15,-2 1-4 0,-5 0-6 0,-1-1-4 16,-1 1 1-16,-1-1 9 0,-2-1-8 16,-1 1 5-16,-1 1 11 0,-2 0 16 15,-1 0 3-15,0-4-13 0,0 0-4 0,0 6-11 16,-18 10 0-16,5-8 2 0,0 1 5 0,-4 0 5 16,-1-1-22-16,0-1 7 0,-2 0-21 0,-4-2-45 15,4 0-19-15,-1-4-53 0,3 4 13 16,7-5-178-16,-1 0 25 0,0 0 21 0,2 0-153 15,2 0 29-15,0-14 44 0,6 8 31 16,5 3-2-16</inkml:trace>
  <inkml:trace contextRef="#ctx0" brushRef="#br0" timeOffset="170415.62">8640 15247 801 0,'2'3'249'0,"2"-3"-15"0,1 1-28 15,-3 0-21-15,3 1-28 0,0-1-22 0,1-1 3 16,-1 0-17-16,2-2-8 0,0 2-5 16,3 0-32-16,9-13-8 0,-5 7-3 0,0-2-5 15,-3 1-4-15,-1 0 9 0,-3 2-17 16,3-5-5-16,-2 3-8 0,-4-1 19 0,0 1-20 15,-1-2-3-15,-2 2 2 0,1 1 29 0,-2 6-25 16,0 0 3-16,0-9-9 0,0 9 5 0,0-7-8 16,-11-4-19-16,6 9 3 0,-2 2-4 15,0 0 18-15,1 1 5 0,-9 6 7 0,-1 2 10 16,-2 3 12-16,4 3-5 0,2 1 1 16,1 4-23-16,2-1 9 0,3-1-11 0,2 3 14 15,4-7 1-15,0-5-9 0,12 15-6 0,-5-10 1 16,4-3-7-16,8-1-48 0,1-3-28 15,3-4-17-15,0-3-29 0,-11 0-44 0,6 0-19 16,5 0 13-16,23-14-160 0,-23 2-119 16,0 2 16-16,-6-3 18 0,1-1 25 0,-1 2 23 15,-4-5 42-15,-2-2-15 0</inkml:trace>
  <inkml:trace contextRef="#ctx0" brushRef="#br0" timeOffset="170823.82">8989 15066 470 0,'-1'4'315'0,"1"4"-29"0,1 0-26 16,-1-2-4-16,4 14 6 0,-4-10-22 0,10 23-22 15,-2-13-18-15,-3-1 6 0,1-2-35 16,-3-1-40-16,8-2-2 0,-7-3-14 0,0-4-11 16,-2 1 8-16,-1-1-15 0,-1-5-10 15,0 1 11-15,0 0-3 0,0-1-5 0,0-2-10 16,0 0-18-16,0 0 1 0,-8 4-17 0,6-6 1 15,-2 0-13-15,-1 0 21 0,0-1-20 0,3-2-5 16,-6-10-2-16,2-1-4 0,2-2-26 16,-2 2-5-16,6 1-22 0,0 2 10 15,0 13 1-15,0-14-11 0,0 1 30 0,15-15-29 16,-4 17 15-16,-2 1-12 0,1 5 11 0,-2 0-10 16,1 3 17-16,1 0-5 0,-2 2 25 0,-8 0-23 15,12 0 14-15,20 11 5 0,-15-2 9 16,-1 0-1-16,0 0 34 0,-1 6-19 0,-2-1 12 15,-1 0-23-15,1 1 8 0,-10-1 2 16,5 4-2-16,-7-4-15 0,-1-4-12 0,0-1-3 16,0-9 0-16,0 10-81 0,-10 12-45 0,3-12-38 15,1-4-67-15,1-2 20 0,2 0-290 0,1-4 67 16,0 1 21-16,2-1 20 0,0 0 7 16,1-1 26-16,2 0 19 0,0-3 7 0</inkml:trace>
  <inkml:trace contextRef="#ctx0" brushRef="#br0" timeOffset="171127.97">9540 15100 413 0,'-1'-7'362'0,"-2"2"-52"0,0 0-8 0,-1 0-26 16,-1 2 1-16,-11-4-9 0,0 0-59 0,4 3 8 15,-6 1-34-15,3 1-21 0,5 2-2 0,-5 0-17 16,-17 13-17-16,15-5-15 0,0 6-10 15,2 0-11-15,0 1-10 0,2 1 13 0,0 3-14 16,4-1-15-16,1 0-3 0,5-1 4 16,1-3 0-16,2-14-29 0,0 12 23 0,0-1-14 15,0-1 6-15,16 6-39 0,-10-14-1 0,8 5-39 16,-5-4-37-16,3-3 3 0,-3 0-32 16,3 0-17-16,18-12-3 0,-16 1-20 0,0-2-18 15,-2 0-34-15,1-1 1 0,0-2 15 16,-3-3-143-16,-5-3-69 0,1-1-11 0,1 0 4 15,-3-2 45-15,0-4 21 0,-2 3 13 16,0-4 5-16</inkml:trace>
  <inkml:trace contextRef="#ctx0" brushRef="#br0" timeOffset="171352.12">9452 14704 504 0,'-4'-4'268'0,"2"2"-20"0,-2 2-12 15,1 0-11-15,1 3-5 0,0 1 6 0,-6 11 2 16,3 5 2-16,4 5-26 0,1-13 37 15,0 8-6-15,0 5-13 0,12 31-27 0,-8-27-5 16,1 0-27-16,1 1-11 0,1 2-21 0,1-1-8 16,0-2-8-16,0-1-13 0,3 1-12 15,-3-3-46-15,0 0-38 0,1 1 0 0,1-5-100 16,-2-1-50-16,-4-2-26 0,1-6-52 0,-3-2 19 16,-1 0-281-16,2-4 38 0,-1 0 30 15,-2-3 31-15,1 0 8 0,-1-4 26 0,0 0 39 16,0 0 8-16,0 7 2 0</inkml:trace>
  <inkml:trace contextRef="#ctx0" brushRef="#br0" timeOffset="173829.45">6995 16191 412 0,'0'0'327'0,"0"0"-48"0,0 0-19 16,0 0-2-16,0 0-22 0,0 0-7 0,-9 15-7 16,9-6-21-16,0 3-21 0,8 15-31 15,-3-10-4-15,-2-1 6 0,0-3-31 0,-3-13 5 16,0 11-13-16,0-3-13 0,0 0-2 0,0-2-11 15,0-6-7-15,0 8-30 0,9 4-3 16,-9-9 24-16,1 0 17 0,0-1-19 0,-1 2 1 16,0-3-13-16,0-1-21 0,0 0 17 15,-4 0-11-15,3-1 0 0,0-2-9 0,-1 2-9 16,0-4 9-16,-1-2-19 0,-1-5-12 0,0-5-1 16,1 0-5-16,2 0 2 0,1 9-9 0,0-6 0 15,0-1 2-15,12-12 1 0,-7 13-15 16,3 2 22-16,1 2 3 0,0 5-1 0,-1 3 1 15,3 0-13-15,-1 2 19 0,-1 0-2 16,2 0-15-16,19 14 12 0,-12-6-1 0,-2 4 43 16,1-3 0-16,-4 6-30 0,-1-3 10 0,0 2 19 15,-1-1-8-15,-1-1-9 0,-2 0 5 16,-2 2-11-16,0-7 8 0,-1 0-11 0,-3-2 14 16,0 0-8-16,0-2 0 0,-1 2-4 15,0-4 5-15,-1 1-9 0,0-2 3 0,0 0 0 16,0 0 0-16,0 0-12 0,-11 4 24 0,6-6-27 15,2-1 4-15,-1 1-15 0,1-3 3 0,0 0-14 16,1 0 9-16,1-2-10 0,-1 0 5 16,0-10-6-16,2 9 1 0,0-3 23 0,15-14-37 15,-7 11 23-15,1 1 0 0,0 2 10 0,3 1-27 16,-4 3 12-16,-1 4 23 0,1-2-26 16,1 5 18-16,0 0 1 0,-9 0 14 0,11 0 4 15,15 15 6-15,-12-7 9 0,1 1-5 0,-3 3 1 16,-2 0 7-16,0 3 0 0,-2-4-3 15,-1 3-14-15,-3-3 10 0,1 3 2 0,-2-3-16 16,-1-2 11-16,-2 0-9 0,0-3-14 0,0-6-24 16,0 0 3-16,0 8-95 0,0-8-47 0,0 6-35 15,0-6-79-15,0 0 25 0,0 0-252 16,-5 9 37-16,3-9 36 0,3-2 23 0,-2-1 13 16,1-1 34-16,1-1 25 0,0 1 17 15,1-2 40-15</inkml:trace>
  <inkml:trace contextRef="#ctx0" brushRef="#br0" timeOffset="174410.58">7584 16325 634 0,'0'2'296'0,"-1"1"-31"16,2-1-41-16,0 0 3 0,3 1-3 15,-4-3-61-15,4-1 6 0,0-2-22 0,2 1 6 16,7-5-33-16,-2-2-29 0,4-1 13 0,-2 0-23 15,2-4-9-15,-4 2 0 0,6-1-3 16,-2-5-13-16,-1 3-4 0,-3-2-17 0,-1 2 11 16,1-2-8-16,-5 2 0 0,-2 4-15 15,-1 2 13-15,-3 3-17 0,0 3-7 0,0 3 4 16,0 0-4-16,-9-3 5 0,3 4-5 0,-7 4 16 16,-4-2-12-16,3 6-7 0,1-2-18 0,3 0 11 15,0 1-3-15,3 0 6 0,2-4 2 16,4 0-6-16,-2 0 5 0,1 0-10 15,0-4 15-15,2 0-15 0,0 0 5 0,0 0 5 16,0 0-17-16,13 12 5 0,-7-10 16 0,1-1-12 16,12 2 15-16,0 2 4 0,0-2-22 15,2 0-1-15,-1 4-7 0,-1-4 13 0,1 3 4 16,-5-2-6-16,-4 0-6 0,-3 1 10 16,-1 0-8-16,-1 0 5 0,-1 0 3 0,-1 1 12 15,-3-2-1-15,-1 1 1 0,0-5-4 0,0 0 3 16,-13 24 1-16,7-12-5 0,-5 0-26 0,-3-6-20 15,1 2-56-15,1-5-39 0,3 1 13 16,0-1-214-16,0-3 26 0,6 1-138 0,3-1 28 16,0 0 24-16,0 0 25 0,-5-6 63 15,7 4 20-15</inkml:trace>
  <inkml:trace contextRef="#ctx0" brushRef="#br0" timeOffset="175035.53">8262 16194 567 0,'4'-3'295'16,"-3"-4"-7"-16,-1 2-20 0,0-1-19 0,-3 0-3 15,-5-3-48-15,0 1-17 0,-2 3-6 16,1 1-35-16,-1 3-28 0,-1 1 8 0,3 0-11 16,-21 10-1-16,12-2 0 0,-1 3-35 15,5 1-9-15,0 3 30 0,2 4-45 0,3-1 24 16,1 1 2-16,3 0-24 0,2-4 19 15,2-6-50-15,0-9 14 0,0 10 6 0,15 12-17 0,-7-12 36 16,-2-3-51-16,2-5 6 0,0 0 3 16,2 1-2-16,-10-3-18 0,11 0 22 0,17-14 3 15,-16 6-19-15,0-1-10 0,0-1-18 16,-1-2 11-16,-3 0-1 0,1-1 1 0,2-3-11 16,-5 2-3-16,-2-2 8 0,-1 5 8 0,1-5 4 15,3 3-10-15,-3 3 10 0,-2 4-9 16,0 0-5-16,-2-1 2 0,2 4 4 0,-2 3 18 15,0 0 1-15,0 3-7 0,0 1 15 16,1 1-2-16,0 13-4 0,1 1 35 0,-2-8-22 16,0 6-1-16,10 26-2 0,-4-17 47 15,1 2-7-15,1-3 26 0,1-1 1 0,2 2-1 16,-1 1 2-16,-2-1-12 0,4 1-5 0,-3-3-4 16,-1 5-4-16,-1-5-15 0,-1-1 23 15,-2-5-14-15,-3-3 0 0,0-3-11 0,-1-12-12 16,0 9 11-16,0 2-18 0,-20 12 13 0,8-17 5 15,0 2-14-15,-3-4 1 0,-3-1-11 16,0-2-1-16,8-1 12 0,-4 0-3 0,-3 0-10 16,-16-16 2-16,18 8-3 0,1 0-11 0,1-4-2 15,4-1 13-15,0 0-3 0,4 1 7 16,1-1-16-16,3 2 6 0,1 1-8 0,0 1-6 16,0-5-15-16,11-15-9 0,-3 12-9 0,2 2 4 15,5-2-79-15,0 0-35 0,1-3-16 16,2 2-38-16,2 2-22 0,0 2 19 0,4 0-223 15,1 1 33-15,1-3 31 0,1 3-48 16,0 0 8-16,1 1 41 0,6-1 2 0,-5 1 63 16,4 2-3-16,-1 0-5 0</inkml:trace>
  <inkml:trace contextRef="#ctx0" brushRef="#br0" timeOffset="175575.65">8993 15983 534 0,'-3'-5'331'0,"1"0"-43"15,-2 1-1-15,2 1-51 0,2 0-1 0,-2 3-11 16,0 2-23-16,0-1 7 0,2 3-26 0,-1 2-19 16,-2 13 61-16,3-9-14 0,0 7-10 15,0 5-10-15,0 3-15 0,0 1-3 0,14 32-9 16,-9-32-16-16,1 1-21 0,3 0-11 0,-1-2-9 15,1-2-10-15,3-1-5 0,-1 1-7 16,0-2 0-16,3-6-8 0,-4-2-5 0,4-3-17 16,-3-5-7-16,0-5-19 0,-1 0-25 0,-10 0 5 15,12 0-18-15,16-15-17 0,-15 5-31 16,0-2 21-16,-1 0-3 0,0-3-3 0,-3-3 7 16,0 1-6-16,1 0 20 0,-4 3-19 0,-1 3 12 15,-2 2-20-15,1 1 21 0,-1 3 18 16,-2 1-14-16,-1 1 2 0,1 1 3 0,-2 4 16 15,1-2 11-15,-1 3 6 0,-1 1 10 0,1 2-6 16,0 2 18-16,2 10 4 0,-1-8-3 16,0 4 12-16,0 3 5 0,10 20 0 0,-2-20 5 15,-1-1-5-15,2-3 2 0,2-1 3 0,1-3-12 16,1-3-1-16,1-2-8 0,6-3-3 16,-14-1-1-16,7 0-1 0,2 0-4 0,16-19-8 15,-14 10 0-15,-1-1-27 0,-1-2 12 16,-2-1-20-16,-1 0-7 0,-3 1 9 0,-1-3-3 15,-3 6-4-15,-4 1-9 0,0-1 3 0,-1 9-17 16,0 0-22-16,-14-21-4 0,5 13-14 0,-1 5 8 16,-6-2-91-16,-1-3-58 0,0 4-70 15,0-4 28-15,-2 4-245 0,2-1 24 0,3-2 42 16,-3 0 36-16,0-1 29 0,3 6 25 16,-1-3 30-16,-4 2 2 0,3 0 16 0,-2-1 6 15</inkml:trace>
  <inkml:trace contextRef="#ctx0" brushRef="#br0" timeOffset="175800.46">8956 16145 261 0,'-6'0'522'0,"2"-1"-110"0,0 0-64 0,-2 1-44 15,3 1 0-15,-1-1-49 0,1-1 6 16,3 2-41-16,2-2-51 0,3-1 17 0,1 2-52 15,12-1 7-15,3-3-27 0,-10 4-11 16,24-3-126-16,-12-2-43 0,1-2-65 0,4 2 12 16,-7-3-306-16,3 4-16 0,-1-1 45 0,-1-2 13 15,-4 2 30-15,3 0 35 0,0 0 20 0,3 1 11 16</inkml:trace>
  <inkml:trace contextRef="#ctx0" brushRef="#br0" timeOffset="178075.31">10582 15475 397 0,'0'0'156'0,"0"0"-41"15,0 0 27-15,0 0-47 0,0 0 5 0,0 0-20 16,-14 0-12-16,14-13 5 0,0 13 17 0,0 0-9 16,0 0-4-16,0 0-13 0,0 0-14 15,0 0 18-15,0 0-21 0,0 0-16 0,0 0 25 16,0 0-43-16,-16-21 27 0,16 21-23 0,-1 0 14 15,0 0-7-15,1 0-3 0,0 0-24 16,0-1 23-16,0-1-20 0,-2 2 26 0,2 2-13 16,2-2 2-16,-2-2 6 0,0 2 8 15,-2 0-28-15,4 0 6 0,-4-1 14 0,1 2 4 16,1-2-24-16,0 1-2 0,1 0-7 0,-2 0 11 16,0 0 1-16,0 0 5 0,1 0-7 15,0 0 12-15,1 0-2 0,-1 0 9 0,0 0 4 16,-1 0-1-16,1 0-21 0,0 0 22 15,0 0-1-15,0 0 13 0,0 0 6 0,0 0-2 16,0 0-8-16,0-1-8 0,0 1-1 0,-1 0 17 16,2-1 5-16,-1 1-7 0,0 0-8 15,0-1 9-15,0 1-29 0,0 0 4 16,0-1 8-16,0 1-8 0,0-1 9 0,2 1 0 16,-2 0-4-16,1 0 3 0,1-2-8 0,-2 1-10 15,0 1 4-15,0 0-1 0,1-3 17 0,-2 3-2 16,2 0-3-16,0 0 6 0,-1 0 10 15,-1 0-18-15,2 0-1 0,-1-1-8 0,0 1 8 16,0 0 1-16,0 0-9 0,0 1 18 16,0-1-21-16,0 0-11 0,0 0 21 0,-1-1-20 15,1 1 18-15,-1 0-12 0,3 0 20 16,-3-1-3-16,0 1-16 0,1 1-5 0,0-1 0 16,0 0-11-16,-2 0 20 0,2 0-19 0,0 0 14 15,2 1-2-15,-2-2 9 0,0 1-5 0,0 0 1 16,0-1-6-16,0 2-4 0,0-2 3 15,0 1 8-15,0 0-6 0,0 0 3 0,-2 0 11 16,2 0-9-16,0-1-8 0,0 1-6 16,0 0 5-16,0 1 6 0,0-1-8 0,-1-1 18 15,1 2-16-15,0-1 10 0,1 0-16 0,-1-1 10 16,0 1-4-16,0 0-5 0,0-1 8 0,0 1 14 16,-1 1-8-16,1 0 2 0,0-1-11 15,0 0 5-15,0-1 13 0,0 1-16 16,0-1-3-16,0 1 1 0,0 0 0 0,0 1 9 15,0-1 2-15,0 0-7 0,0 1 7 0,0-1-3 16,0 0 10-16,0-1-17 0,1 1 13 16,-1 1-12-16,0-2-9 0,0 2 14 0,2-1-6 15,-2 0 9-15,0 0 9 0,-2 0-13 0,2 0 13 16,0-1-15-16,-1 1 1 0,2 1 3 0,-1-1 6 16,0 0 3-16,0 0-5 0,0 0 11 15,0 0-11-15,0 0 6 0,0 0-6 0,0 0 2 16,0 0 8-16,0 0 7 0,0 0-13 15,0 0 10-15,0 0 5 0,0 0-4 0,0 0 9 16,0 0 4-16,0 0 2 0,0 0-24 0,0 0 4 16,0 0-3-16,0 0 15 0,0 0-21 15,0 0 25-15,0 0-22 0,0 0-8 0,0 0-3 16,0 0-8-16,0 0 22 0,0 0 5 16,0 0-13-16,0 0-5 0,0 0-2 0,0 0 10 15,0 0-21-15,0 0 15 0,0 0 5 16,0 0-4-16,0 0-14 0,0 0 16 0,0 0 19 15,0 0-17-15,0 0-8 0,0 0 3 16,0 0 9-16,0 0 0 0,0 0 7 0,0 0 4 16,0 0 2-16,0 0-2 0,0 0-4 15,8 26-1-15,-7-8 40 0,-1-9 12 0,0 6 25 16,6 26 2-16,-2-17-14 0,0 2-3 0,0-1-3 16,1 4 10-16,-1-4-4 0,1 2 8 0,-1 0-9 15,1-2-10-15,1-1 7 0,-3-1-22 16,3-2 1-16,-2-1 0 0,0-1-11 0,0-1 0 15,-1-1-8-15,-1-3 4 0,0-3-7 16,0 1-13-16,0 5 0 0,-1-5 9 0,0-2-6 16,-1-10-14-16,0 7 7 0,0 0-1 0,0-7-2 15,0 8 3-15,0-8 3 0,0 6-11 0,0-6 14 16,0 0-22-16,0 0 1 0,6 8-13 16,-7-8-10-16,1 0-9 0,-1-2 7 15,1 0-7-15,0-1 11 0,-3-2-9 0,3 2-12 16,-2-2-12-16,1 0 18 0,-1-2-10 0,-1-7 4 15,0-1 22-15,0 4-18 0,-1 1 2 0,-1-4-3 16,-1 1 11-16,-2-3-10 0,4 5 4 0,-1-3 5 16,0-3 12-16,1 1-3 0,0 1 14 15,-1 2-6-15,0-3 8 0,1-1-21 16,1 0 4-16,0 1 4 0,0 1 12 0,0 5-10 16,1 0 12-16,1-2-15 0,0 3-8 15,1 1 24-15,-2-1-8 0,2 1-6 0,0-4-4 0,0 0 3 16,0 1 12-16,0 0-9 0,0 3-3 15,15-14 3-15,-12 11 8 0,3-1-6 0,-2 2-12 16,2 2 8-16,-2-1 17 0,3-2-15 16,3 1 9-16,0-1-7 0,0 1-5 0,1 2 12 15,1 0 13-15,-3 1-21 0,-2 2 13 16,2 2 11-16,-2 0 3 0,-2 1-14 0,1 1 19 16,0 1-17-16,-6 0 4 0,0 0 10 0,14 0 13 15,17 11 6-15,-18-3-4 0,2 3-5 0,-2 2 14 16,0 2 3-16,0 2 2 0,0 0 2 0,0 4 7 15,-3 1-16-15,1 1 10 0,-1-1 2 16,-3 0-7-16,0 0-2 0,2-1 7 0,-1 0-21 16,-3-3 13-16,1 2-16 0,-2 0-3 15,1 2 11-15,-2-4-4 0,1-2-5 0,0 1-7 16,-1 1 2-16,0-3-12 0,-1 4 14 0,-1-5-21 16,0-1 17-16,-1-5-12 0,2 1-1 15,-2-1 6-15,0 0 4 0,0 0-18 0,0-3-9 16,1 0-6-16,-1-1-4 0,0 2-6 0,0-2-10 15,0 1-21-15,1-2-6 0,-1-1-10 16,0 1-40-16,2-2 13 0,-2 0-85 0,0-1-17 16,0 0-20-16,0 0-20 0,0 0-23 0,7-14 27 15,-6 10-183-15,-1-3-59 0,1 1 28 0,-1 0 43 16,-1-1-2-16,1 7 53 0,0-12 11 16,0 0 23-16,0-2 15 0,-14-13 15 15</inkml:trace>
  <inkml:trace contextRef="#ctx0" brushRef="#br0" timeOffset="178409.92">10669 15775 403 0,'-7'0'385'0,"0"0"-43"0,2 0-46 16,0 0 21-16,-1 0-42 0,3 0-35 0,-1-2-28 15,0 2 48-15,1-1-42 0,2-1-41 16,0 0 4-16,1 1-12 0,2-1-10 16,2-1 1-16,1 2-22 0,8-6-9 0,0 1-18 15,5 2-6-15,-2-2-21 0,4 2-8 0,0-3 12 16,-2 2-17-16,1 0-16 0,0 3-9 16,0-4-8-16,-2 5 11 0,-5-1-28 0,0 0-24 15,-1 1 2-15,-3-1-1 0,-2 1-39 16,-1 1-55-16,1 0-16 0,-4 0-4 0,2 0-40 15,-1-2-14-15,-1 2-39 0,0-1 19 0,0-1-119 16,-2 2-111-16,2 0 32 0,-1-2 29 0,-1-1-5 16,0 3 29-16,0 0-4 0,0 0 24 15,0 0 24-15</inkml:trace>
  <inkml:trace contextRef="#ctx0" brushRef="#br0" timeOffset="180906.52">12260 15490 591 0,'16'-15'223'0,"-16"15"-16"16,32-27-17-16,-26 20 2 0,-1 3-20 0,5-7-1 15,-4 1-6-15,-3 3-2 0,2 0-15 0,-1 0-19 16,-2 2 4-16,-1-2 1 0,0 3-32 16,-1 4 14-16,0 0-37 0,0-8-7 0,0 8-10 15,-13-14-3-15,10 11 6 0,-3 0-22 16,0 2 6-16,-2 0-9 0,0 1-11 0,-1 0 19 15,-20 10-19-15,11-3-10 0,-1 5 5 0,1-1-3 16,0 2 13-16,1 2-8 0,2 0-7 0,-1 1 22 16,4 1-20-16,1-2 7 0,1 0-15 15,3-1 9-15,-5-1 11 0,7-2-29 16,2-5-2-16,1 0 12 0,1-1-5 0,1 1 3 16,0-6 18-16,0 0-27 0,0 0-4 0,14 12 14 15,-8-10 0-15,13 3-8 0,-3-1 15 0,0 1-7 16,3-1-25-16,-3 1 8 0,-2-1 15 15,-3 1 1-15,-1-2-15 0,4 5 4 0,-2-1 0 16,0 1 11-16,-3 1 7 0,3 2 8 0,-7-2-17 16,-1 0 17-16,-2-1-3 0,1 1 2 15,-3-2-5-15,0 1-2 0,0-8-18 0,0 11 32 16,0 4-34-16,-12 9 15 0,3-10-12 16,1-1 0-16,-1 2 15 0,1-5-7 0,-3 1-20 15,2-1 24-15,-1 2-10 0,0-4 13 16,3 1-21-16,1-2 13 0,1-2 2 0,1 0-15 15,-1-1 13-15,2 0 1 0,-1 0 17 0,2-2-36 16,-1 1 30-16,1 0-43 0,0-2 13 16,1 2 6-16,0 1 13 0,1-1-7 0,0 0 12 15,0-3-20-15,0 0-19 0,0 0 24 0,0 8-12 16,0-1 1-16,15 13-4 0,-7-7 20 16,-2 0 2-16,-1-4-6 0,-1 7 4 0,3-3-13 15,-7 2 3-15,1-3 15 0,1 5-3 0,-1 1 17 16,-1 0-19-16,0-8 19 0,0 4-1 15,0 2-24-15,0 0 0 0,0 2 0 0,-15 16 15 16,13-16 7-16,0-4-11 0,1-4-8 0,0 1 5 16,-1-3 3-16,1-1 5 0,1 1-7 15,0-1-3-15,0-2-18 0,0-5 15 0,0 0 2 16,0 10-10-16,11 9-7 0,-2-7 3 0,1 0 0 16,1-4-6-16,2 1 24 0,4 1 8 15,2-1-11-15,0-1 0 0,2-3-48 0,1 2-8 16,-3-2-8-16,3 0-36 0,-1-5-35 0,-1 3-29 15,0-3-45-15,-11 0 18 0,6 0-259 0,-2 0 4 16,18-11 27-16,-13 9 40 0,-2-3 23 16,3-5 25-16,1 5 32 0,-1-7-15 0</inkml:trace>
  <inkml:trace contextRef="#ctx0" brushRef="#br0" timeOffset="181860.17">13172 15668 210 0,'-9'-11'331'0,"-1"1"-59"0,2 3-40 16,-3-1-23-16,1 3-31 0,1 1-6 15,2 1-23-15,-3 3 0 0,10 0-7 0,-7 0-16 16,-12 12-6-16,5-3 7 0,2 6-15 0,0-1 8 15,1 4-18-15,4 0-1 0,-3 5 1 16,4-3-7-16,1 1 13 0,3 1-10 0,2-12-28 16,0 4 37-16,0 4-31 0,0 0 4 0,17 20-20 15,-7-27 1-15,1 1-11 0,3 0-11 16,3-9 28-16,-3 0-34 0,-1-3-18 0,-2 0-11 16,2 0-8-16,18-15-7 0,-13 7-11 0,-7 0-15 15,5-4-10-15,-1-1 4 0,-3 0-16 16,-1-6 11-16,-3 4 8 0,0-2 6 0,0 1-11 15,-3 0 8-15,-3 3 12 0,3 0 0 0,-5 13 9 16,0-9 10-16,0 0 15 0,0 3-10 16,0 6 2-16,0 0 20 0,-12-12 6 0,9 12 9 15,1 3-3-15,1 0 9 0,-1 1 10 16,-1 1 22-16,-3 9-12 0,6-2-5 0,-2 5 5 16,-1 0-7-16,3-17 13 0,0 12 3 0,0-3-6 15,0 6 10-15,19 14-7 0,-7-15 8 16,1-4-9-16,2 3-21 0,4-6 12 0,-2 0-14 15,-5-3-1-15,6-1 9 0,3-3-15 16,-12 0-10-16,6 0 5 0,2 0-8 0,17-14-2 16,-17 7-5-16,-2-1 6 0,0-2-31 0,-4-4-8 15,0 2 10-15,-1 0 6 0,-2-2-12 0,-3-1-22 16,-1-1 13-16,0-1 3 0,-4 3 1 16,0 14-31-16,0-11 6 0,0 1 27 0,0-2 1 15,-11-10 3-15,3 15 2 0,3 2-2 0,1 2 4 16,0 2-23-16,-2 0 2 0,1 1 4 15,0 1-7-15,5-1 17 0,0 0 2 0,0 0 1 16,-17 9-5-16,14-4 15 0,1-1-1 16,2 2 5-16,0-1-29 0,0 0 29 0,5 8 1 15,5-2 0-15,-2 1-1 0,5-3-11 16,3 1 11-16,2 0-10 0,2-2 13 16,1-2-25-16,-3-1 23 0,5 4 3 0,1 3-19 15,-7-4 19-15,4-1-5 0,-3 2-10 0,0 0-3 16,-2-1 2-16,-1 3 0 0,-5-2-2 15,-4-2 1-15,-1 1 62 0,-1-1-23 0,-4 0 9 16,0-2 4-16,0-5-37 0,0 0 33 16,-12 24-7-16,1-12-6 0,-2-2-17 0,-2 2-5 15,-1-7 24-15,-2 4-9 0,2-4-25 0,0 0 0 16,-2-3-78-16,3-1-31 0,15-1-54 16,-11 0-48-16,2 0 20 0,-12-13-234 0,9 4-46 15,10 2 40-15,0 0 41 0,6 1 31 16,-1-1 26-16,6-5 43 0,2 1 0 0,8 6 16 15</inkml:trace>
  <inkml:trace contextRef="#ctx0" brushRef="#br0" timeOffset="182418.07">14698 15916 684 0,'3'-5'269'0,"1"0"-16"0,2-7 2 0,0-2-44 16,-6 3 14-16,0 11-3 0,0-10-42 15,0 1 3-15,0 0-25 0,0-1 16 0,-12-14-7 16,4 12-19-16,1 1 0 0,-2 4-16 0,-3 0 1 15,-3 0-34-15,5 3-11 0,-3 3-19 16,13 1-25-16,-16 0-4 0,-16 12 25 0,17-4-7 16,1 1-6-16,-1 5 28 0,2 1-16 0,1 5-2 15,1-2-10-15,5-1 14 0,-2 0-12 16,4 0-9-16,2-2 7 0,2-15-2 0,0 10-14 16,10 14 7-16,0-13-4 0,-1-1 8 0,5-4-22 15,-3-4 3-15,-11-2-27 0,13 0-1 16,3 0-29-16,18-14 3 0,-19 6-25 15,3-2 5-15,-1-1-8 0,-2-1-15 0,-1-1-9 16,-6-1 4-16,3-3 13 0,-1 4-3 0,-3 0 7 16,-1 3-1-16,-4 3 19 0,2 3 21 0,-1 0-17 15,1 4 44-15,-4 0-2 0,0 0 50 16,0 0-6-16,3 12-4 0,0-7 22 0,1 12 9 16,-2 2-13-16,4-1 2 0,3-2 3 15,1 4-12-15,1-1 1 0,2-3-2 0,1 1-19 16,3-4 0-16,2-2-24 0,5-1-1 0,2-2-72 15,-5-1-72-15,2-4-39 0,-2-3-42 16,-8 0 18-16,5 0-236 0,5 0-62 0,23-14 36 16,-21 7 33-16,0-3 27 0,0 0 26 15,-3 1 62-15,3-2 4 0,-2 0 19 0</inkml:trace>
  <inkml:trace contextRef="#ctx0" brushRef="#br0" timeOffset="182819.9">15514 15848 715 0,'-2'-5'369'0,"-2"3"-53"16,0-1-15-16,3 1-56 0,2 3 18 16,1 0-29-16,2-1-18 0,11 5-25 0,4 2 12 15,5 5-5-15,-1 1-14 0,1-1-12 0,-1 0-11 16,0 4-7-16,-1-1-7 0,2 2-17 15,-5-1-21-15,1 0 5 0,-3-1-18 0,-2-2-3 16,-3 0-18-16,-3-4-1 0,-3 0-1 0,-4-3-7 16,0-1 4-16,-2-5-10 0,0 0-13 15,0 0 0-15,-16 12-1 0,9-11-1 0,1-1-6 16,-13 1-8-16,11-1-7 0,-6 0 5 0,-13-15-15 16,13 7-5-16,1-2 11 0,2-1-4 0,6 4-3 15,1-3-8-15,2 2-6 0,2 0 1 16,0 8 1-16,0-11-8 0,20-12 5 0,-9 11-2 15,5 0-8-15,2-1-24 0,2 2 8 16,0 1-8-16,5 0-38 0,2 3 7 0,2 0-78 16,0 4-39-16,0-2-23 0,-3-2-50 0,1 5 26 15,-3-1-232-15,-8 3-22 0,-6 0 30 16,2 0 54-16,-1 0-3 0,-2 0 32 0,-1 0 36 16,7 12 13-16,-11-9 24 0</inkml:trace>
  <inkml:trace contextRef="#ctx0" brushRef="#br0" timeOffset="183431.49">16033 15995 631 0,'-4'0'340'0,"2"3"-64"0,2-1-12 0,0 0 9 16,2-1-27-16,0-1-10 0,0-1-36 15,3-1 1-15,-1 2-47 0,3-2-2 0,-2 1-18 16,10-5-3-16,-3-2-29 0,1-1 12 15,-1-3-25-15,-3 0-11 0,1 0 0 0,-3-1-40 16,0 0 10-16,0-1-8 0,-5 4-9 0,2 1 23 16,-2 2-23-16,-1 1-24 0,-1 6 13 15,0 0-7-15,0 0 11 0,0 0-2 0,-13-7-2 16,8 10-2-16,-9 10 25 0,1 2 11 16,-3 1 5-16,3 1 18 0,3 5-4 0,-1-2-5 15,5 1 7-15,4-1-13 0,2-11 14 0,0 5-12 16,13 19 1-16,-4-17-8 0,2-2-1 15,2-2-5-15,1-3-16 0,4-2-3 0,2-3 15 16,1 0-18-16,1-4 3 0,-11 0-28 16,23-9-17-16,-11 0-23 0,0-4 3 0,-2-1-86 15,-2-1-14-15,0-2 8 0,-1-3-17 0,-1 2 8 16,-4-4 9-16,0 2 3 0,1-2 16 16,-5 1 13-16,3 4 32 0,-10 0-2 0,6 3 26 15,-6 1 1-15,1 7 4 0,-3 6 3 0,0 0 22 16,0-9 3-16,0 9 1 0,0 0 20 15,0 0-2-15,-11-9 22 0,8 11-27 0,0 1 10 16,1-1 24-16,-2 3-2 0,2 1-20 0,0 10 34 16,-1 1-7-16,1 3 23 0,2-7-17 15,0 5 40-15,0 6 14 0,11 30-10 0,-5-23 17 16,-2-2-20-16,-2 1 2 0,2 4-3 16,-1-1-9-16,1 2-8 0,0-1-10 0,-2 0-7 15,1-1 1-15,-1-3-20 0,1 4-8 0,-3-19 3 16,0 5 2-16,0 1-13 0,0-3-16 0,0-3-46 15,-16 12-40-15,13-19 8 0,-1-6-92 16,0-3-86-16,1-3 23 0,-2-1-240 16,1-11-65-16,0 1 80 0,4 5 20 0,0-5 24 15,0-3 16-15,0-2 59 0,0-2 13 0,13-21 10 16,-6 18 10-16,-1 3 4 0</inkml:trace>
  <inkml:trace contextRef="#ctx0" brushRef="#br0" timeOffset="183762.13">16474 15957 483 0,'0'-3'388'16,"0"-2"-45"-16,0 0-47 0,2-1-1 0,0 1-15 16,1 2-28-16,3-9-27 0,3 3-25 15,1 1-11-15,2 3-19 0,3-1 19 0,0 0-34 16,1 1 10-16,6 3-8 0,-1 2-10 15,-13 0-27-15,8 0 5 0,22 13-19 0,-19-6-7 16,-2 2-17-16,2-1 1 0,-5 3-13 0,0 1 2 16,-4 1-18-16,-4 0 6 0,-1-1-14 15,-5-12 10-15,0 11-9 0,-12 12-7 0,2-10 0 16,-3-2-8-16,-4-1-5 0,-4 3-6 0,-1-5-34 16,2-2-16-16,-4 3 3 0,3-2-105 15,-1-5-42-15,-3 1-44 0,5 0-45 0,11-3 23 16,-3 0-266-16,3 0 39 0,-8-13 33 0,12 10 38 15,3-2 33-15,0 2 24 16,4-1 12-16,11-1 33 0,5-2-8 0</inkml:trace>
  <inkml:trace contextRef="#ctx0" brushRef="#br0" timeOffset="184633.72">16742 16070 739 0,'-3'2'233'0,"1"-1"6"0,-1 1-32 16,1-2-4-16,2 2-6 0,2-1-13 15,0-1-7-15,4 1-5 0,-2-2-22 0,3 1-13 16,1 0-13-16,13-5-2 0,-4 0 17 0,6-1-46 16,0-2 5-16,-1-3-7 0,-2 0 12 15,0 0-2-15,-1-2-29 0,-4 2-33 0,4-3 6 16,-4 0-15-16,-1-3-8 0,-3-2-4 0,-1-1-29 16,0 2-3-16,-3-5-17 0,-1 1 9 15,-5 0-5-15,0-2-9 0,-1 12 2 0,0-5 5 16,-13-20 6-16,4 19 3 0,-2-2-6 15,2 4 3-15,-3 1 11 0,4 1 2 0,-1 2-2 16,-3 2 6-16,5 2-2 0,1 3 22 16,2 0-21-16,1 2 10 0,-1-1 7 0,2 1 5 15,0 0-6-15,-1 2-5 0,2 1 32 0,1 0 0 16,0 0 14-16,0 0 2 0,-3 11-7 0,3-5 48 16,1 1 10-16,2 11 13 0,-3-7-5 0,14 18-8 15,-6-9 12-15,1 6-4 0,0-5-3 16,1 2-1-16,-2 3 6 0,2 0-5 0,0-1 10 15,-1-1-14-15,1 0-12 0,-2-2 2 16,1 2-6-16,0 3-21 0,1 0 3 0,-2-4-6 16,1-3-16-16,-1 0 6 0,-1-1-13 15,-1-3 1-15,-2-1-21 0,1-6-15 0,-3-1-21 16,3-3-35-16,-3-2-13 0,0-1 8 0,0 0-95 16,1-1-37-16,-3-1-33 0,0 0-29 15,6 0-41-15,5 0 29 0,10-18-241 16,-9 8 2-16,0 3 60 0,-2 0 43 0,-1-2 4 15,0-3 31-15,-3 7 27 0,10-5 37 0,-1-1-2 16,-4 2 15-16</inkml:trace>
  <inkml:trace contextRef="#ctx0" brushRef="#br0" timeOffset="187095.23">17121 15870 391 0,'0'0'186'0,"0"0"-21"0,0 0-11 15,0 0-19-15,0 0 3 0,0 0 1 16,13 0-25-16,-13-12-6 0,0 12 8 0,0 0-17 16,0 0 5-16,25-13 4 0,-23 15 9 0,0 1 18 15,-1 0 14-15,2 2-29 0,-1 2 4 0,0 0 8 16,0 11-3-16,-2-10 0 0,0 7-4 0,0 3 9 15,0 1-15-15,0-1-12 0,0 0-25 16,0-1-3-16,11 18 0 0,-9-17-7 0,1-6-7 16,-3-5-7-16,1 0-7 0,0-2 3 15,3 2 6-15,1-4-16 0,1 0-3 0,-1-1-4 16,2-3-3-16,-7 1-4 0,14 0-9 0,1 0-28 16,16-14 24-16,-17 5-1 0,2-4-20 15,-1 0-1-15,0-1-26 0,-2-3-6 0,-2 3 19 16,-3-5-5-16,-1 0-17 0,1 0 28 0,-4 1-11 15,0 1-3-15,4 1-6 0,-5 5 1 0,-1 2 17 16,2 0 9-16,-4 9-23 0,0-7 26 16,0 7-13-16,0-7 1 0,0 7 3 0,0-8 16 15,0 8-19-15,0-7 15 0,0 7-12 16,0 0 5-16,0 0 17 0,0 0-8 0,-7-10 12 16,5 12-6-16,2 1 37 0,-1 1-32 15,1 1 30-15,0 0-3 0,-2 17-6 0,2-13-2 0,0 5 28 16,0 4 1-16,0 3-9 0,0 2 2 15,14 26-3-15,-8-23-8 0,2 3 4 0,-1-3-33 16,5 0 20-16,-3-1-9 0,2 0 16 16,1 0-18-16,-1 0-15 0,-5-1 11 0,5 3-3 15,-4-1 5-15,2-1-4 0,-3-1-12 0,0 0 10 16,-2-1 4-16,-4-3-18 0,0 3 15 0,0-14 8 16,0 4 3-16,0 1-18 0,-16 15 12 15,10-17-6-15,-2 0-9 0,-3-3 2 0,0 1 14 16,3-5-14-16,-2-2 4 0,3 1 9 0,-6 1-7 15,2-5-5-15,11 0-5 0,-9 0 10 16,0 0-12-16,-12-11-4 0,11 5 11 0,-3-2 7 16,2 1-2-16,-1-3-6 0,2 2 4 15,3 0-3-15,-1 1-1 0,1-5-1 0,-1-3 3 16,3 6-4-16,0-6 5 0,3 4 0 0,2 0-10 16,0 11-1-16,0-10-7 0,0-1 3 0,20-15-7 15,-9 11-2-15,6 0 10 0,0 1 0 16,1 0-6-16,3 1 14 0,2 1-10 15,0 0 7-15,-3 3-15 0,4-2 19 0,-1 2-12 16,0 4-25-16,-3-3 3 0,0 4-24 16,1-1 5-16,-1 2-58 0,-2-2 4 0,-2 2-17 15,-1-1-47-15,-8-1-50 0,7 2 20 16,-1-2-174-16,1 1-116 0,1-1 21 0,4 1 32 16,-2 1 45-16,2-4 6 0,1 2 65 15,1 0 3-15,2-1 8 0,2 1 31 0</inkml:trace>
  <inkml:trace contextRef="#ctx0" brushRef="#br0" timeOffset="187612.13">18456 15848 307 0,'2'2'300'0,"1"-2"-41"0,-1 0-15 0,0 3-20 16,1-1 11-16,-2 1-31 0,1 1 4 15,0-1-16-15,0 2-5 0,0 0-5 0,0 1-9 16,-1 0 0-16,0 2-9 0,-1 0-29 0,2 9-7 15,0 1-13-15,2-1 24 0,-2 1-3 16,0-1-5-16,4-1-27 0,-1-1 0 0,0-1-21 16,2-1 9-16,0-3-20 0,1 2-8 15,2-3 3-15,0-1-11 0,-1-5-9 0,6 2-3 16,1-2-3-16,1 0 3 0,-4-2-10 0,-5-1-1 16,1 0 2-16,4 0-6 0,22-14-8 0,-18 6 8 15,2 1-16-15,-3-3-23 0,-2-3 8 0,0 0 1 16,-2-2-1-16,-3-3 1 0,-2 1-33 15,-3-1 3-15,0-2 3 0,-4 1 3 16,0 9 18-16,0-2 0 0,-13-16-21 0,4 15-3 16,-5 3 8-16,-1 1 1 0,-2 1 2 0,-4 4-23 15,0 1-21-15,-5 1 15 0,-2 0 7 16,5 2-19-16,11 0-35 0,-5 0-16 0,-2 0-25 16,-1 0-28-16,2 0 14 0,-12 11-154 15,21-11-113-15,2 3 10 0,5-1 8 0,3 0 27 16,0-1 24-16,1 1 39 0,2-2 14 15,1 0 11-15</inkml:trace>
  <inkml:trace contextRef="#ctx0" brushRef="#br0" timeOffset="188035.64">19178 15819 809 0,'13'-8'289'0,"-7"1"-41"15,3 0 15-15,-6 2-32 0,0 0 10 16,-1 1-36-16,1 0-15 0,-2 0-41 0,0 2 19 16,-2-1-22-16,1 3-1 0,0 0-40 0,0 0 11 15,0 0-18-15,-12-12-29 0,7 12 23 0,-2 0-16 16,0 0-1-16,0 0-9 0,-2 0-16 16,-5 0-6-16,-1 0-5 0,-19 12-3 15,18-7 26-15,-2 2 3 0,2 1-10 0,2 2-2 16,2 1 1-16,1 2-12 0,2 1 0 0,2 1 14 15,1 1-9-15,1 1-2 0,2 1 16 16,3 1-4-16,0-8-5 0,0 5-10 0,0 3 15 16,14 23-9-16,-10-21 1 0,1 3-2 0,2-2-11 15,-1 2-3-15,-2-1-8 0,-2 0 15 16,1 1-4-16,-2-1-9 0,-1 2 4 0,0-15-11 16,0 7 3-16,-10 19-7 0,5-17 12 0,-2-1-18 15,0-2 8-15,-1-4-15 0,0 1-18 0,-3-4-42 16,4-1 6-16,0-4-99 0,1-1-36 15,6-3-53-15,0 0 24 0,-9 0-195 0,9 0-96 16,-15-10 32-16,12 5 41 0,1 0 30 16,-2-11 55-16,-4-1-3 0,8 5 9 0,-2 0 40 15,0 2 22-15</inkml:trace>
  <inkml:trace contextRef="#ctx0" brushRef="#br0" timeOffset="188235.71">18910 16162 251 0,'0'-3'463'0,"0"1"-105"0,1-1-29 16,1 0-46-16,1 0-1 0,1 0-67 15,11-6-8-15,0 2-19 0,4-1-11 0,1 3-10 16,1-2-13-16,2 2-66 0,2 2-40 16,1-3-65-16,1 1-66 0,2-2-56 0,-1 1 14 15,5-1-304-15,-6 3 46 0,7 1 42 16,1 1-13-16,-3-3 31 0,5 5 41 0,4-2 9 15</inkml:trace>
  <inkml:trace contextRef="#ctx0" brushRef="#br0" timeOffset="188998.03">20462 15776 394 0,'-3'-3'316'0,"0"0"-45"15,-2 3-11-15,2-3-20 0,-1 0-13 0,1 1-10 16,0-2 11-16,1 2-29 0,1 0-11 16,-1-1-21-16,1 0-11 0,2 1-23 0,0-1-21 15,2 0 5-15,2 0-37 0,11-4-7 16,0 2-10-16,6 1 13 0,2 3-6 0,1-2-22 15,-14 3 29-15,9 0-29 0,3 0 18 0,23 17-41 16,-21-7 29-16,-2 2-25 0,-5 4-4 16,0-4-3-16,-4 6 28 0,-3-1-6 0,-4-2 3 15,-4 3-3-15,-3-12 2 0,0 6-13 0,0 1-3 16,-13 15-3-16,2-14 13 0,0-2-14 16,-1 5-2-16,0-9-3 0,0 0-1 0,-3 0 0 15,0-3 4-15,0 0 0 0,0 1 4 16,3-3-11-16,1-2 4 0,4-1-12 15,-3 2-1-15,4-2 1 0,1 0-11 0,2 0 15 16,0 2-9-16,3-2 21 0,0 0-2 0,0 0-3 16,-5-2-29-16,6 2 9 0,2 0 13 0,0-2-3 15,2 4 0-15,1-4-16 0,11-1-5 0,-1 6 2 16,-6-3-20-16,4 0 2 0,3 0 2 16,1 0 4-16,3 0 26 0,0 0-4 15,20 9 1-15,-21-3-1 0,-4 2-1 0,-1 0 15 16,0-1-19-16,-3 1 21 0,-4-3-28 0,-2 2 1 15,-5-1 1-15,-1-6 18 0,0 0-13 16,0 8 24-16,0-1-5 0,-23 10 1 0,6-7-16 16,-1-3 10-16,-4-2 0 0,0 3 0 0,-6-4-26 15,-2 1 11-15,0-5 6 0,0 0-1 16,0 0-27-16,0 0-40 0,16 0-39 0,-7 0-38 16,-28-10-28-16,25 3-17 0,2 3-39 0,10-1 21 15,0-2-159-15,8 3 29 0,1-1 28 0,2 1 23 16,1 0 23-16,-2 1-104 0,2 3 42 15,0 0 8-15,14-10-11 0,0 5 39 16</inkml:trace>
  <inkml:trace contextRef="#ctx0" brushRef="#br0" timeOffset="189845.59">21166 15673 377 0,'-3'-14'255'0,"-6"2"-32"0,0-1-16 15,-2 2-18-15,-2 0-18 0,-4-1 2 0,-1 2-4 16,-3-1-18-16,-4 2 2 0,-1 1-17 15,1 0-14-15,-4 1 5 0,2-1-13 0,-5 3-7 16,2 1-4-16,1-1 0 0,-1 5-23 16,-1-3 7-16,2 2-22 0,14 1 9 0,-8 0-18 15,-4 0 4-15,-1 0-18 0,-29 12 20 0,28-7-21 16,2 0 8-16,0 2-9 0,0 1-9 0,-2 0 1 16,5 1-4-16,1-1 0 0,-1 4-2 15,3-3-11-15,1 2 25 0,3 3-11 16,0-1-3-16,1 4-7 0,1-1-13 0,5 2 12 15,-2 1 15-15,2 0-11 0,-1 1 14 0,3 4-15 16,1-4 28-16,2 3-7 0,0-1 22 0,4 4-6 16,-2 1-8-16,-1 0 12 0,4 0-18 15,0-16 21-15,0 8-3 0,0 1 5 0,11 23-9 16,-5-21-4-16,4-1-4 0,2 1 2 16,1-1-10-16,4-2 6 0,-1-2-11 0,2 0 9 15,3-1-17-15,0 0-1 0,1-2-12 0,2-4 22 16,0 1-24-16,2-1-1 0,1 0 1 15,-1-3 8-15,3 0-9 0,1-1 10 0,-1-3-14 16,2 1 4-16,-1-2-9 0,0-2 6 16,-14 0-18-16,8 0 12 0,4 0 3 0,3 0 1 15,29-12-15-15,-30 7 3 0,1-3 1 0,-1 2 8 16,-1-4-1-16,-2 1-1 0,3-3 2 16,-2-1-13-16,1 1 5 0,-1-1 14 0,0-1-11 15,1 2 3-15,-5-5 2 0,1 3-4 16,-2-2-1-16,-1 0 5 0,0 0 1 0,-2 1 6 15,-2 1-9-15,0-4-4 0,-1 2-2 0,-1-1 6 16,-3-1 1-16,0 0 6 0,-4 2-10 16,-3-2 2-16,-1 1 0 0,2-1 9 0,-5-1-1 15,-2 0-3-15,0 9-1 0,0-5 0 16,0-4 1-16,-14-21-1 0,7 18-3 0,-4-2-2 16,1 2 10-16,-2 0-10 0,-2-1-10 0,0 5 11 15,-3-2 2-15,-3 2-9 0,-1 0 12 0,-1 1-7 16,-2 3 4-16,-3-1-4 0,-1 1 0 15,0 2 9-15,-2 0-9 0,1 2-4 16,-3 0 4-16,2 0 10 0,2 1-13 0,0 2 9 16,-2 2-15-16,1-1-46 0,1 2 4 0,4 2 6 15,12 2-78-15,-7 0-49 0,-1 0-38 16,1 0-31-16,-16 12 25 0,19-8-246 0,3-3-29 16,6 1 34-16,0 0 43 0,1 1 34 0,2-3 17 15,0 2 14-15,1-2 34 0,1 2 13 16,0 1-5-16</inkml:trace>
  <inkml:trace contextRef="#ctx0" brushRef="#br0" timeOffset="199325.79">7927 17390 224 0,'0'0'230'0,"0"0"-56"0,0 0-10 15,0 0-39-15,0 0 13 0,0 0-25 0,0 0 6 16,0-13-14-16,0 13 6 0,0 0-19 16,0 0 7-16,0 0-10 0,0 0 10 0,0 0-21 15,0 0 15-15,0-12-6 0,16-3 2 16,-16 13-15-16,0-1 15 0,-2 3 10 0,3-2-20 15,-2 0 2-15,3 1-8 0,-3-1 9 16,1 1-8-16,0 1 1 0,0-1-13 0,1 1-4 16,-2 0-12-16,0-3 10 0,1 3-3 0,-1-2-4 15,1 2-3-15,0-1 13 0,1 0 7 0,1 1 7 16,-2-1 11-16,0 1-26 0,0 0 12 16,0-2-7-16,0 2-7 0,2 0-11 0,-2-1 5 15,0 1-6-15,1 0 0 0,-1 0-17 0,-1-1-2 16,1 2-3-16,1-1 8 0,-1 0-5 15,0 0-2-15,-1 1-1 0,1-1-4 0,0 0-26 16,-1 0 2-16,1-1 38 0,-1 1-2 0,0 0 5 16,0-1-5-16,1 1-24 0,0 1 3 0,0 0-32 15,0-1 21-15,-1 0-2 0,1 0 5 16,0 0 4-16,1 0-13 0,-1 2 3 0,0-2-1 16,0 0 20-16,0 0-11 0,-1-2 1 15,2 2 16-15,-2-1 10 0,2 2-3 0,-1-1-40 16,0-1 9-16,0 2 12 0,1-1-19 15,0 0 13-15,-2 0-19 0,1 0 1 0,-1-1 33 0,-1 1-3 16,2 0-25-16,0 1 0 0,0-1 18 16,0 0 0-16,0-1 16 0,0 1 10 15,0-1-11-15,0 2-1 0,0 0 1 0,0-1 2 16,0-1-3-16,0 1 3 0,0 0 13 0,0 0-14 16,0 1 13-16,0-1-12 0,1 0-12 0,-2 0 19 15,2 0-13-15,-2 0-12 0,1 0 21 16,0 0-9-16,0 0-7 0,0 0 2 0,0 2 9 15,0-4-5-15,0 2 0 0,0 0-8 0,0 0 2 16,0 0 7-16,1 0 3 0,-2 0-13 16,1 0 2-16,-2 0-19 0,2 0 17 0,0 2-2 15,0-1-6-15,0-1-9 0,0-1-8 0,2 1 22 16,-2 0-8-16,-2 0-13 0,1 0 25 16,1 1 0-16,0 0 2 0,1-1-10 0,-1 1 15 15,0-1-22-15,0 2 12 0,2 1-5 0,-2-1-18 16,1 1 25-16,-2 0-1 0,2 1-8 15,-1 0 2-15,1 3 16 0,0-1 8 0,-1 1-6 16,0 2 6-16,0 5 12 0,0 3 4 0,8 25-6 16,-3-18-7-16,-1 2 6 0,1 3 10 0,0 3-14 15,-3-2 7-15,1 2-1 0,0-1-5 16,-1 2-7-16,-2-13 6 0,0 9-12 0,0 3 6 16,0-1-15-16,0-2 14 0,0-5-2 0,0-2-5 15,0-3 3-15,0-4-11 0,0-3 4 16,0-1 8-16,0-3-15 0,0-3 3 0,0-5-4 15,0 0-12-15,3 11-38 0,-3-13-18 16,-2-2-22-16,4-4 8 0,2 2-75 0,-4-2-31 16,1 1-17-16,-1-1-26 0,0 2-34 0,0-2 26 15,0-2-225-15,0 0-21 0,0 2 22 16,0 0 31-16,0 0 64 0,0 0 13 0,-11-18 39 16,10 15-14-16,0-1-6 0,-2-5 51 15</inkml:trace>
  <inkml:trace contextRef="#ctx0" brushRef="#br0" timeOffset="200111.99">7943 17462 519 0,'-2'-6'277'16,"1"-1"-16"-16,0 2 1 0,-2-2-19 16,2 2-26-16,-1-2-9 0,0 2-16 0,1 0 3 15,0-2 14-15,-1 1-20 0,1-1-21 0,0 2-17 16,0-1-18-16,1-1-13 0,-1 2-14 16,0-1-9-16,1 6-12 0,0 0 21 0,0-13 8 15,10-12-24-15,-1 11-13 0,1-1-23 0,1-1 15 16,4 5-3-16,0 0 5 0,5 4-44 15,1 2 22-15,-3 5-16 0,-7 0 16 0,5 0-19 16,22 12 19-16,-16-3-25 0,-2 7-11 0,-1-3 13 16,0 2-13-16,1 1 5 0,-5-1 14 15,-2 2 7-15,-2-2-13 0,-2 2-14 0,0 0 20 16,-6-5-15-16,0-3-10 0,-3 1 9 0,1 0 14 16,-1-10-18-16,0 10 11 0,-15 14-1 0,8-15-16 15,-3 3 4-15,-3-2 7 0,3 0 0 16,-2 0 0-16,-2-1 6 0,0 3-15 0,0-5 8 15,0 1-22-15,2-4 13 0,-2 5 5 16,4-5-9-16,2-2 12 0,2 0-18 0,1 2 21 16,2-3-21-16,-1-1 26 0,1 3-14 0,0-3-11 15,1 0 0-15,1 2 20 0,1-2-22 0,0 0 1 16,1-2-11-16,1 2 20 0,2-3 2 0,0 1-15 16,2 0-9-16,-1 1 17 0,4 1-3 15,10-3-1-15,0 2 3 0,0 1 11 0,0-3-20 16,-10 3 14-16,8 0-14 0,17 12 2 15,-13-5 2-15,-2 3 20 0,-1 0-8 0,-4 0-6 16,2-1 1-16,-3 4 2 0,0-2 0 0,-3 2 12 16,1 4 5-16,-3-2-7 0,-3-1 9 15,1 0 14-15,-2 1-10 0,-3-3 15 0,-1-12-3 16,0 17 1-16,0 0 11 0,-13 19-4 0,2-17-5 16,0-7-1-16,0 0 0 0,-4-4 1 15,0 3-2-15,-3-5-14 0,0-2-4 0,2 0-4 16,8-4 13-16,-6 0-6 0,-1 0-19 15,-4 0 13-15,1 0 4 0,-18-11-16 0,21 6-2 16,3 0-8-16,3 1-22 0,0 0 2 0,2 0-13 16,-4-5-2-16,1 6-16 0,2 0-2 0,0 1-13 15,1-2-12-15,2 2 8 0,1 1-61 16,-1-1 1-16,1-1-21 0,-1 1-22 0,1 0-43 16,-1-1-41-16,3-1 24 0,-1 0-218 15,1 1-17-15,0-2 29 0,2 5 39 16,0-6 35-16,0-3 0 0,14-18 8 0,-1 16 63 15,1-4 3-15</inkml:trace>
  <inkml:trace contextRef="#ctx0" brushRef="#br0" timeOffset="200741">8851 17619 577 0,'-4'1'319'0,"1"-1"-33"0,1 4-8 16,0-4 9-16,0 0-33 0,1 2-34 0,-1-1-38 16,2-1 31-16,-1 1-25 0,0-1-31 15,2 1-18-15,0-2-16 0,1 1 33 0,4 0-31 0,2 0 3 16,12 0 18-16,-8 0-15 0,6 0-1 16,6 0-11-16,4 0-6 0,3 0-8 15,35 13 0-15,-35-9-23 0,3-1 3 0,0 1-1 16,3 0-21-16,-1 0 2 0,2-3-18 0,2 3 4 15,0-2-1-15,-3 0-1 0,-2-1-20 16,-1 1-8-16,0 0 3 0,-3-2-16 0,-3 0-10 16,-4 0-14-16,-13 0 0 0,2 0-20 0,2 0-18 15,0 0 4-15,-4 0-49 0,-2 0-23 16,0 0 9-16,-2 0-2 0,-7 0-27 0,6 0-6 16,-6 0-13-16,0 0-31 0,10 0 1 0,-9-2 18 15,-2-1-142-15,-1-1-103 0,1 2 8 16,-1 0 21-16,0-3 16 0,0 1 19 0,0 1 49 15,0-1 32-15,-1 0-22 0</inkml:trace>
  <inkml:trace contextRef="#ctx0" brushRef="#br0" timeOffset="201164.3">9418 17411 212 0,'-4'-2'475'0,"3"4"-88"0,-1-5-33 0,2 3-77 16,0-2-8-16,0 2-4 0,0-2-34 0,2 1-30 15,3 0-23-15,-1 0 25 0,4-1-29 16,10 1-1-16,-8 1-26 0,6 0-11 0,4 0-42 16,23 11 22-16,-17-3-17 0,-2 1-26 0,3 2 17 15,-2 1-5-15,-2-2-16 0,0 0 4 16,0 4-18-16,-3 1 17 0,1-2-36 0,2 2-4 15,-4-1-1-15,-2 1 9 0,-1-1-10 16,-2 1 1-16,-1-1-5 0,-4-1 11 0,-2-1-17 16,0 1 6-16,-4-1 3 0,-1-4-4 0,-2-8 9 15,0 9-2-15,0 3-14 0,-15 14-6 16,5-13-2-16,-3 3 14 0,-3-3-7 0,-4 3-4 16,-1-3 5-16,1 3-7 0,-13 3-5 15,-3 1-12-15,1-3-8 0,5-2-15 0,3-1 1 16,3-1-43-16,-3-2-33 0,7-6-34 0,0 1-32 15,2-5-35-15,9-1-45 0,0 0 19 16,1 0-240-16,-5-12-3 0,11 6 44 0,2 0 37 16,0 0 33-16,2-1 21 0,3 3-6 15,-1-1 53-15,8-4-3 0</inkml:trace>
  <inkml:trace contextRef="#ctx0" brushRef="#br0" timeOffset="201783.97">10229 17449 474 0,'1'-3'339'0,"2"2"-38"0,-1 3 3 0,2 0-15 16,6 9-10-16,1 2-33 0,-3 2 22 0,3 2-6 15,-2 5-18-15,0 0-8 0,2 2-26 16,-3-2-8-16,0 2-19 0,-2-1-6 0,2-3-16 16,-3 2-6-16,-1-5-17 0,-2 2-6 15,2-6-12-15,-2-2-23 0,-1-3-11 0,1 2 6 16,-1-6 3-16,-1-4-18 0,0 0-5 16,0 0-3-16,0 0-12 0,0 0 1 15,-9 8-6-15,7-10-9 0,-1-1 5 0,-1-2-17 0,0-10-6 16,-2-1-11-16,1 3-13 0,-1-9-4 15,3 1-3-15,-2-3-7 0,1 0-2 0,1 1-2 16,-1 1-11-16,4-1 14 0,-1 1 6 0,-1 1-13 16,2 13 6-16,0-7 7 0,0 1-9 15,0-1 10-15,0 3-5 0,16-14 10 0,-10 14 0 16,0-1-17-16,5 0 16 0,1 3-6 16,-5 4 5-16,6-6 7 0,-2 4-10 0,2-1 5 15,2 5 1-15,-2 3 7 0,1-1-2 0,-14 2 4 16,15 0 9-16,20 19 12 0,-14-6 7 0,-1 1 12 15,-2 4-12-15,-1-1 4 0,-3 2 14 0,0 3-14 16,-2-1 5-16,-1 2 8 0,0 2-5 16,-2 2 5-16,-2-1-9 0,-1-1-19 0,0 4 13 15,-2 0-7-15,-2-3 5 0,-1-1-20 16,-1-14 14-16,0 4-18 0,0 7-2 0,0-5-5 16,0 0-20-16,0-6-13 0,0 2-7 0,0-4-29 15,0-9-16-15,0 7-63 0,0-7 13 16,-3 7-81-16,3-8-30 0,0-2-42 0,1-1-35 15,0 1 29-15,0-2-216 0,-1 0 8 0,1 1 34 16,-1-1 51-16,0 0 32 0,1 0 10 16,-3 0 14-16,2 3 45 0,0 2 5 0,0 0-1 15</inkml:trace>
  <inkml:trace contextRef="#ctx0" brushRef="#br0" timeOffset="202091.8">10313 17634 434 0,'-6'-1'405'16,"2"-1"-78"-16,0 2-4 0,1-2-16 0,-1 2-40 15,3-1-28-15,0 1-29 0,1 0-23 16,1-1-21-16,2 0 34 0,0-1-12 0,1 1-6 15,4-1-12-15,-2 1-20 0,12-3-16 0,1 0-13 16,1 1-5-16,0-2-19 0,1 5-11 16,0-2 3-16,-1-1-14 0,0 2-48 0,1 1-2 15,-6 0-93-15,-3 0-32 0,-2 0-78 0,-2-1-68 16,-1-1 20-16,0 1-265 0,-7 1 35 16,0 0 32-16,7 0 57 0,-7 0 4 0,7 0 43 15,-7 0 17-15,7 0 16 0,-7 0 42 16</inkml:trace>
  <inkml:trace contextRef="#ctx0" brushRef="#br0" timeOffset="207678.73">6446 7219 272 0,'0'0'227'0,"-14"0"-31"0,14 0-18 16,0 0-19-16,0 0 6 0,0 0-36 16,0 0-5-16,0 0-8 0,0 0-5 0,0 0 3 15,0 0-9-15,-14 0-9 0,14 0 3 0,0 0-9 16,0 0 7-16,0 0-13 0,-17 13-8 0,17-13 0 16,0 0 7-16,0 0-6 0,0 0 2 15,0 0-14-15,-1 1-6 0,1-1 10 0,0-1-19 16,1 1 10-16,-1 2-6 0,0-2-15 15,1 1-3-15,1-1 6 0,0 1-5 0,1-1 12 16,1 2-15-16,2-2 32 0,1 1-25 16,10 2 4-16,5 1 11 0,1-3-29 0,4-1 8 15,-2 0 7-15,-10 0-1 0,8 0-26 0,4 0 24 16,3 0-7-16,2 0-8 0,0 0-13 0,30-12 2 16,-34 11 1-16,-3-1 5 0,-13 2-7 15,4 0 8-15,0 0-3 0,-4 0-21 0,-1 0 10 16,-2 0-11-16,-1 0 5 0,-1 0-14 0,-7 0-13 15,8 0-12-15,-8 0 1 0,6 0-27 16,-6 0-2-16,0 0-25 0,7 0-46 0,-2-8-20 16,-4 8 14-16,-2 0-160 0,0-3-106 0,0 3 12 15,-2-1 51-15,1 0 20 0,-1 1 13 16,-1 0 15-16,0 0 21 0</inkml:trace>
  <inkml:trace contextRef="#ctx0" brushRef="#br0" timeOffset="208032.47">6491 7446 510 0,'-3'1'325'16,"2"1"-40"-16,-1-1-28 0,1 2-29 0,1-2-6 15,0 0-15-15,2 0 0 0,2 1-23 16,0-2-5-16,1 0-32 0,3 0-9 0,0 0-3 16,12 3-4-16,2-1-5 0,-11-2-43 0,7 0-4 15,3 0 10-15,-3 0-21 0,4 0 4 16,0 0-1-16,-1 0-12 0,0 0-5 0,0 0-28 16,-4 0 7-16,-2 0-1 0,-2 0-6 0,-1 0-26 15,-3 0 11-15,-2 0-17 0,0 0-31 16,-7 0-10-16,8 0-22 0,-8 0 3 0,8 0-21 15,-8 0-51-15,8 0-21 0,-1 0 13 0,-7 0-150 16,14-11-114-16,-11 8 6 0,0 0 45 0,0-1 38 16,0 3 4-16,-2-3 12 0,0 2 5 15</inkml:trace>
  <inkml:trace contextRef="#ctx0" brushRef="#br0" timeOffset="208788.93">6677 6971 376 0,'-1'-1'173'0,"0"1"-14"0,0 0 9 0,0 0-3 16,1 0-26-16,-1 0 10 0,1 0 12 0,0 2-26 15,0-2-8-15,0 1 14 0,-2 0-4 0,3 0-20 16,0 1 1-16,1 0-9 0,-1-2 17 15,2 3-12-15,-2-1-8 0,4 1 5 0,8 5 20 16,-3-4-28-16,3 3 9 0,2-2-12 0,1 3-18 16,3 1 6-16,-1 1-8 0,1-1 0 15,0 3-18-15,-1 3-3 0,3-1-23 0,2-2 10 16,-2 3 16-16,0-1-35 0,0 3-11 16,3-3 26-16,-1 0-12 0,-1 0 7 0,0 0-8 15,1-2-25-15,-3-2 2 0,3 2-2 0,0 0 5 16,-4 0 11-16,-3-2 2 0,-2-1-21 0,-3-5 33 15,0 7-31-15,-4 0 13 0,1-3-2 0,-3 0-11 16,-1-1 14-16,-2-1-3 0,-1 2 20 16,-1-8-8-16,0 11 0 0,0 3 20 0,-15 15 0 15,5-14-7-15,0-1 8 0,-2 3-15 0,-4 2-6 16,1-2 11-16,-2 0 2 0,-2 3-13 16,1-2-15-16,-3 5 7 0,0-4 10 0,-1 1-2 15,1-1-13-15,-1 2 8 0,1 1-31 16,0-2-10-16,2-1 2 0,1-2-57 0,0 2-46 0,2-5-27 15,-4 1-23-15,4-3-22 0,7 1 19 16,0-6-167-16,-2 4-124 0,4-5 36 0,1-2 35 16,1 0 25-16,1-2 32 0,1-1-18 15,0 2 61-15,2-3 17 0</inkml:trace>
  <inkml:trace contextRef="#ctx0" brushRef="#br0" timeOffset="210618.69">11682 17469 666 0,'0'0'219'0,"0"0"-5"16,0 0 5-16,0 0-27 0,0 0-12 0,-14 0 4 15,14 0-12-15,0 0 0 0,0 0 2 16,-22-23-24-16,19 22-17 0,2 0-9 0,1 1 3 16,-2 0-3-16,1 0-13 0,0 0-7 15,0 0 11-15,1-2-14 0,0 2-22 0,0 0-5 16,-1 0-9-16,1 2-2 0,1-2-4 0,0 0 25 16,3 1-11-16,0 1 20 0,0 0-18 15,2-2 12-15,11 5 9 0,3-2-15 0,0 0 17 16,1 0-9-16,3 0-19 0,1 0 6 0,2-3-12 15,-2 0-13-15,2 2-2 0,-1 0-10 0,-13-2 6 16,6 0-17-16,1 0 11 0,5 0-13 16,-2 0-4-16,-2 0-22 0,-3 0 6 0,-3 0-31 15,-4 0-5-15,-1 0 2 0,0 0 2 0,-2 0 3 16,-2 0-96-16,-6 0-8 0,8 0-37 16,-8 0-8-16,0 0-25 0,8 0 18 0,-8 0-184 15,0 0-117-15,6 6 48 0,-9-7 27 0,-1 1 16 16,1 0 26-16,-5-2 25 0,2 2 1 15,-2 0 43-15,-2 0 4 0</inkml:trace>
  <inkml:trace contextRef="#ctx0" brushRef="#br0" timeOffset="210902.21">11714 17548 307 0,'-4'1'327'0,"-2"1"-36"0,2 0-21 16,-1 0-51-16,2-1 15 0,0 1-14 15,1-2-14-15,-2 3-23 0,4-3 8 0,-2 2-23 16,1 1-20-16,2 0-15 0,2-2-15 0,1 2 76 16,0-1-31-16,2 0-16 0,14 3 1 15,1-2-6-15,0-2-30 0,2 0 2 0,2 3-15 16,1 0-3-16,0-4-20 0,0 2-8 0,1-2-10 16,0 1-6-16,-14-1-27 0,5 0-28 15,4 0 1-15,0 0-52 0,-2 0-16 0,-2 0-11 16,-2 0-40-16,-4 0-29 0,-2 0-38 15,-1 0 18-15,-3 0-177 0,1 0-90 0,-7 0 0 16,16-14 36-16,-12 10 17 0,-1 1 32 16,8-5 58-16,-4 1-16 0,-2-1 24 0</inkml:trace>
  <inkml:trace contextRef="#ctx0" brushRef="#br0" timeOffset="211366.56">12008 17254 354 0,'-4'-3'319'16,"2"0"-28"-16,0-1-32 0,2 4-19 16,-2-2-21-16,1 1 17 0,-1-1-37 0,2 0-16 15,0 1-17-15,0 1-16 0,1-1-1 16,0 2 3-16,1-1-17 0,1 1 26 0,2 3-18 15,-1-3-16-15,8 7 26 0,2-2-19 0,-1 3 2 16,1-1-13-16,2 5-16 0,0-2-6 16,3 4-10-16,1-3-32 0,-2 1 21 0,2 0-38 15,1 2 14-15,-1-3-4 0,1 2-17 0,0 0 11 16,-4 1-12-16,4-1 0 0,-2-1 1 0,-4 0-15 16,3 0 0-16,-5 0 7 0,0 3-2 15,-1-3-11-15,-3-1-10 0,0 2 16 0,-2-2 7 16,-3-3-20-16,-1-1 16 0,0 2-33 15,-2-3 16-15,-1 1 5 0,0-8-8 0,0 7-12 16,0 0 12-16,-10 13 11 0,1-6 8 0,-2-1-13 16,-2 0-20-16,-2 0 7 0,0-3 20 0,-4 1-12 15,-1-3-8-15,2 1-23 0,-6 0-3 16,2 2 3-16,-1-3-59 0,-2-1-40 0,0 3-61 16,1-6-7-16,-1 3-24 0,7-2 21 15,0 0-256-15,2-3 4 0,3 1 20 0,5-1 39 16,1-2 12-16,4 0 21 0,3 0 55 0,0 0-7 15,0 0 14-15</inkml:trace>
  <inkml:trace contextRef="#ctx0" brushRef="#br0" timeOffset="212235.8">13643 17351 631 0,'1'-1'286'0,"3"-1"-42"15,-4 2-19-15,3 0-4 0,0 0-20 16,-3 0 14-16,0 0 2 0,0 0 2 0,8 32-9 16,-3-8-34-16,0-3-19 0,1 6 39 15,-3 0 0-15,1-3-8 0,-2 6-21 0,1-1-15 16,-3 1-9-16,0 1-20 0,0-2-8 0,0-16-8 15,0 7-20-15,0 1 19 0,0 1-29 16,-12 29-3-16,3-27 5 0,9-3-24 0,-2-6 6 16,-1-2-10-16,2-4-3 0,-2-2-1 0,3-7 2 15,0 0-10-15,0 7-12 0,0-7 14 0,0 7 0 16,0-7-9-16,0 0-10 0,0 0 13 16,11 12-6-16,-8-13-19 0,2-2 14 0,1 3-10 15,-1-2 9-15,2-1-13 0,4 3 5 0,-4-2-1 16,12 1-3-16,-1 0-9 0,7 0 10 15,-2 1-3-15,-1-1-3 0,2 1 5 0,-5 0-8 16,6 0-4-16,5 0 1 0,0 0-19 0,0 0-7 16,0 0-22-16,-6 0-12 0,-2 0-3 15,0 0 7-15,1 0-72 0,-3 0-28 0,-3 0-16 16,-5 0-19-16,-5 0-23 0,0 0-12 16,6-5 22-16,-13 4-162 0,3-4-112 0,1 2 26 15,-4-1 52-15,-3-1 31 0,0 1 18 16,-2-8 28-16,-4-1 30 0,0 1-33 0,-2 0 52 15</inkml:trace>
  <inkml:trace contextRef="#ctx0" brushRef="#br0" timeOffset="213040.17">13748 17362 374 0,'-2'0'235'0,"0"-1"-23"0,4 0-17 15,-4 1-18-15,1 0-4 0,2-1-27 16,1 0 2-16,-2 0-19 0,-2 1 0 0,4 0-26 16,-2 0-4-16,-2 0 4 0,1 0-14 0,1 0-19 15,0 0-11-15,0 0-8 0,0 0-5 0,-2 0 14 16,2-2-24-16,-1 4 17 0,0-4-26 16,2 1 6-16,-1 1 7 0,0-1-6 0,0 1-15 15,-2 0 3-15,2 0 6 0,0 0-1 16,0 0-1-16,1 0-22 0,-1 1 22 0,0 0-19 15,0-1-6-15,1 0 1 0,-1-1 19 16,0 0-11-16,-1 3 4 0,1-3-7 0,0 1 10 16,-2 0-8-16,3-1 8 0,-1 2-8 15,0-1-3-15,0 0 17 0,0 0-10 0,0 0 6 16,-3 0-9-16,3-1 3 0,0 1-5 0,0 1 12 16,-1-2-12-16,2 3 12 0,-1-3-7 15,0 1 18-15,0 1-6 0,0-2-3 0,0 1-6 16,2 0 5-16,-1 0-8 0,0 1 14 15,0-2 6-15,-2 1-7 0,1-1 29 0,-1 1-21 16,2 0 4-16,-2-1-15 0,1 2 3 16,0-1 22-16,2 0-28 0,-2 0 9 0,0 0-16 15,0 0 36-15,0 0-23 0,1-1-13 16,-1 1 14-16,0 0 4 0,0 0-4 0,0 0-15 16,0 0 28-16,0 0-4 0,0 0-3 0,0 0-1 15,0 0-15-15,0 0-1 0,0 0-2 0,0 0 0 16,0 0-2-16,0 0 38 0,0 0 15 15,24 5-10-15,-16-5 24 0,0 1-33 0,3-1 15 16,8 0-6-16,6 0-5 0,26 4-13 16,-19 0-15-16,2-3 16 0,-4 0-4 0,5 1-8 15,-5 2-2-15,1-1 10 0,-4-1-16 16,0 2-3-16,-4-1 11 0,-2 2-8 0,0-2-6 16,-8-3-12-16,-1 1 4 0,-5 2-16 0,1-2-14 15,-3-1-2-15,1 2 7 0,-1-2 3 0,-3 2 3 16,2-1-62-16,-1 1-23 0,-1 0-35 15,-2-2-21-15,0 0-13 0,-5 0-49 16,2-2 20-16,0 2-250 0,-2-2-27 0,0 1 71 16,1 0 1-16,-3 0 16 0,1-2 57 0,-1 0 10 15,-11 2 13-15,0-3 3 0</inkml:trace>
  <inkml:trace contextRef="#ctx0" brushRef="#br0" timeOffset="213357.11">13771 17533 377 0,'-3'3'361'16,"0"-3"-38"-16,2 1-26 0,0 1-41 0,1-1-10 15,4 0 2-15,0 2-8 0,0-3-22 0,1 0-26 16,3 0-22-16,11 2 31 0,2 0-28 0,3-1 0 15,-13-1-11-15,6 0-25 0,6 0-12 0,0 0-17 16,1 0-8-16,0 0-3 0,0 0-16 16,-1 0 3-16,1 0-13 0,-2 0-46 15,16 9-18-15,-16-6-1 0,-6 1-62 16,-3-3-1-16,-3-1-34 0,-1 0-16 0,-4 0-22 16,-5 0-42-16,0 0-28 0,6 0 18 0,-6 0-215 15,8 0-54-15,-8 0 36 0,8 0 45 0,-8 0 15 16,9-10 28-16,-7 7 10 0,0 1 4 15</inkml:trace>
  <inkml:trace contextRef="#ctx0" brushRef="#br0" timeOffset="-212699.02">15047 17159 708 0,'13'0'221'15,"-13"0"-20"-15,0 0-7 0,0 0-15 16,0 0-28-16,0-14-7 0,0 14-10 0,0 0-12 16,0 0-16-16,0 0 15 0,0 0-16 0,14-23 1 15,-17 21-20-15,-3 1-4 0,1 0-11 0,-10-4-7 16,1 3-1-16,-3 2 2 0,-4-3-9 15,0 1-13-15,11 2 3 0,-4 0-14 16,-2 0-6-16,-2 0 3 0,-2 0 4 0,0 0-10 16,-22 10-5-16,26-8 11 0,-3 0-17 0,-1 3 3 15,2-3-15-15,3 3 29 0,-8 0-24 16,5-1 11-16,0-1 2 0,0 2-1 0,7-3 13 16,3 1-9-16,2-3-14 0,0 2 2 0,1 0 10 15,1 1-8-15,2-2 9 0,-3 0-6 0,3 0 28 16,-1 1-25-16,1-2 5 0,2 0 10 15,-5 0-15-15,4 3 9 0,0-2 5 0,1-1 0 16,0 0 11-16,0 0-25 0,0 0-1 0,0 8 1 16,14 5-13-16,-7-2 3 0,-2-1 17 15,-1-3-7-15,2-2 10 0,-3 3-6 0,6 4-22 16,-5-2 12-16,-1 0-4 0,1-2 21 0,-2 0-30 16,4 7 11-16,-3-2-4 0,0-2-8 0,1 6 6 15,-2-3-5-15,3 2 15 0,-1 1-1 16,-2 4-16-16,0-2 17 0,0-2-13 0,1 2 18 15,2 1-6-15,-5 0 32 0,2 3-27 16,-2-1 3-16,0-1 3 0,0-11-1 0,0 6-4 16,0 5 7-16,0 0-26 0,0-1 21 0,0 1 1 15,0-1-1-15,0 1-3 0,-11 20-1 16,10-24-2-16,-1 8-2 0,-2 1-1 0,4-6 0 16,0-1-2-16,0-9-6 0,0 2-5 0,0 0 0 15,0 1 2-15,0 1-1 0,0-2 0 16,0 0 0-16,0 0-1 0,11 10-11 0,-4-13 0 15,0-2 62-15,-3 0-15 0,2-1-18 16,1 0-3-16,5 0 20 0,-1-2-3 0,3 0-39 16,1-1 0-16,3 0 29 0,2-2 2 0,-1 1-5 15,3-1 0-15,0-1-1 0,3 0-28 16,-13 0 2-16,7 0 0 0,0 0 2 0,5 0 5 16,-4 0 0-16,1 0-13 0,17-9 2 15,-20 9 2-15,-3-1-18 0,-15 1-20 0,14 0 10 16,-3 0-20-16,1 0 5 0,-3 0-26 15,-1 0-8-15,-8 0-22 0,7 0-1 0,1 0-17 16,-8 0-26-16,10 0-35 0,-1 0 19 0,-9 0-184 16,8-8-56-16,11-9-1 0,-7 12 57 15,-3 0 23-15,4-1 37 0,9-1 4 0,-3 1 7 16</inkml:trace>
  <inkml:trace contextRef="#ctx0" brushRef="#br0" timeOffset="-208024.76">15427 17435 376 0,'0'0'331'0,"0"0"-47"16,0 0-40-16,0-15-20 0,0 15-38 16,0 0-22-16,-23-19 6 0,26 19 2 0,-3 2-8 15,0 3 20-15,2-1-14 0,0 15-4 0,-2-9-19 16,0 5 22-16,0 4-13 0,0 3 8 16,0 0 1-16,13 24-39 0,-10-21 8 0,1-6-19 15,-4-8-4-15,0 5-28 0,0 1 14 16,0 1-11-16,0 0-8 0,10 11-11 0,-8-21 7 15,-2-1-24-15,0-3 16 0,2 1-9 0,-2-2 7 16,0 1-12-16,0-1 4 0,0-4-10 0,0-1-6 16,-2 2 5-16,0-1-5 0,2-2-21 15,-2-2 3-15,1 2-14 0,-2-4-7 0,-1-10-14 16,2-2-9-16,-1-1-10 0,-1-1 19 16,2-3-33-16,0 4 8 0,2 1 6 0,-2-2 2 15,0 3 1-15,2 8 3 0,0-2 16 0,0 1-24 16,0 0 3-16,0 2-7 0,0-1 4 15,0 3 34-15,0-1-17 0,0 1 4 0,0 7 11 16,0-9 0-16,0 1 0 0,0 3 0 16,0 5 1-16,0-7-1 0,0 7 0 15,12-17-17-15,-9 14 8 0,1 2 0 0,1 0 2 16,0 2 50-16,-1 1-11 0,11 8 12 0,1-1 14 16,-2 8 2-16,2 3-8 0,-1-2 4 0,-1 1 1 15,-3 3-12-15,3 1-4 0,-1 1 10 16,1-2-9-16,-1 2-8 0,2-2 18 0,-1-1-16 15,-1-3-2-15,1-1-4 0,-1 4 7 16,1-6-16-16,-3 0-5 0,0-4 4 0,-1-1-2 16,1 0 8-16,-5-5 6 0,-1-2 0 0,0-2-1 15,1 2-5-15,-6-3-2 0,0 0-6 0,0 0 2 16,14-12-13-16,-7-2 15 0,-1-2-7 16,-1-3-2-16,-3-2 2 0,0-1-2 0,0-2-9 15,0-1-6-15,-2 11 7 0,0-5-14 0,0-3 15 16,0 1 7-16,0-2-17 0,0 1 9 0,0 0-3 15,-15-16 0-15,11 23-15 0,-1-1 2 16,0 3-7-16,1 5-6 0,2 1 2 0,-2 1-11 16,1 1-14-16,1-1-13 0,2 2-12 15,0 1 8-15,-2 1-81 0,0 0-19 0,2-1-42 16,0 3-31-16,0 0-41 0,0 0 28 0,0 0-254 16,9-2 21-16,-3 4 53 0,10 4 32 15,-7-2 22-15,2 3 18 0,3 3 64 0,-1 4 17 16,3-2 8-16</inkml:trace>
  <inkml:trace contextRef="#ctx0" brushRef="#br0" timeOffset="-207149.36">16018 17634 598 0,'-2'-3'286'16,"0"3"-21"-16,2-2-31 0,-3 1-25 16,3 0 2-16,-1-2-42 0,-1 3-25 0,0-1-2 15,2-1-16-15,0 1-9 0,-2 0-33 0,2-2 11 16,-2 3-29-16,4 0 0 0,-4 0-17 15,2 0 7-15,2-2 5 0,-2 2-13 0,-2-1-14 16,0 0 1-16,2 1 4 0,0-1-10 16,0 1-6-16,-2-2-8 0,2 4 10 0,0-2-4 15,2-2 7-15,-4 2 2 0,2 0-25 0,0 0 16 16,0 0-13-16,0-2-1 0,0 2 9 16,0 0-3-16,0-1-10 0,0 1-1 0,-1 0 18 15,-1-1 7-15,4 0-21 0,-4 1 24 0,2 0-20 16,-2 1-3-16,2-2-6 0,0-1 7 15,0 2-21-15,0 2 27 0,0-2-26 0,0-2 16 16,0 2 0-16,2 0 4 0,-2 0 1 16,0 0-7-16,0 0 16 0,0 0-16 0,0 0-13 15,0 0 14-15,0 0-15 0,2 0 12 0,-2 0 2 16,0 0 3-16,0 0-6 0,0-3 7 0,0 3 13 16,-2 0-13-16,2 0-4 0,0 0-11 15,0-1-11-15,0 1 14 0,0 0 0 0,0 0 6 16,0 0-21-16,0-1 14 0,0-1 5 15,0 4-7-15,-2-4-9 0,2 2 9 0,2-1-4 16,-2 2 3-16,0-2 9 0,0 2-4 0,-2-1-5 16,2-1 9-16,2 1 3 0,-2 0-11 0,0 0 4 15,0 0 2-15,0 0-18 0,0 0 12 16,0 0-12-16,0 0 19 0,0 0-1 0,0 0-10 16,0 0 3-16,0 0 20 0,0 0-7 15,0 0 1-15,0 0-6 0,0 0 13 0,0 0-19 16,0 0 0-16,0 0-8 0,0 0 4 0,0 0-7 15,0 0 2-15,0 0 9 0,0 0 0 0,0 0-9 16,0 0 18-16,0 0-16 0,0 0 6 16,0 0 12-16,0 0-14 0,0 0 0 15,0 0 5-15,0 0 8 0,0 0-11 0,0 0 11 16,0 0-7-16,0 0 11 0,0 0-13 0,0 0 12 16,0 0-10-16,0 0-5 0,0 0-1 15,0 0 3-15,0 0 15 0,0 0-15 0,0 0-2 16,0 0 2-16,0 0 13 0,0 0-2 0,0 0 3 15,0 0 5-15,0 0-8 0,0 0 7 16,0 0-12-16,0 0-7 0,0 0 6 0,0 0 4 16,0 0 9-16,0 0-3 0,0 0-13 0,0 0 4 15,0 0-9-15,0 0-15 0,0 0-4 16,0 0-13-16,0 0-30 0,0 0-28 0,0 0 9 16,0 0-79-16,0 0-61 0,0 0-118 15,0 0-15-15,0 0 23 0,0 0 51 0,0 0-26 16,0 0 21-16</inkml:trace>
  <inkml:trace contextRef="#ctx0" brushRef="#br0" timeOffset="-204919.52">15558 17515 510 0,'-17'0'269'0,"17"0"-25"15,0 0-23-15,-13 0-1 0,-7 2-20 16,18-4-3-16,-3 4-31 0,3-2-23 0,-1 0 11 16,3 0-11-16,0 0-33 0,3 0-2 0,-1-2-11 15,1 2-10-15,3-3-7 0,0 3-18 0,15-4 4 16,-4 0-9-16,6 2 0 0,0-2-4 15,0 1 7-15,1 1-6 0,0 0 3 0,-5 1-22 16,3 0 3-16,-4 0-23 0,-2-1 16 0,-7 2 0 16,-9 0-4-16,8 0-18 0,2 0 16 0,-3 0-7 15,-7 0-10-15,6 0 15 0,-6 0-13 16,0 0 29-16,11 12 11 0,-11-11-19 0,-2 2 21 16,-2 0-11-16,1 0-22 0,-1 0 11 15,-9 4-28-15,-1-1 22 0,-1 1 12 0,-6-1-9 16,3 1 5-16,-2-2-20 0,2-1-10 0,-3 1 0 15,4 0-1-15,-1 0 32 0,2-3-33 16,-2 1 1-16,9-1 25 0,1-1-29 0,2 3 12 16,0-4-10-16,4 2 24 0,-1-1-5 0,-1-1-1 15,2 1 2-15,2 0-4 0,0-1 6 16,0 0-3-16,11 1-1 0,-5-1-12 16,0 0 0-16,13 1-14 0,2-1 18 0,-10 0-3 15,7 0-6-15,1 0-15 0,2 0 1 0,0 0 1 16,19-10 8-16,-32 10-8 0,2 0 20 0,-1 0 0 15,-1 0 1-15,2 0-30 0,-10 0 2 16,7 0 45-16,-7 0-2 0,6 0-21 0,-6 0 0 16,7 13 31-16,-9-11-4 0,2 3 19 0,-3-3-23 15,-7 11 7-15,-2-4 20 0,-3 1-32 16,-2-1 10-16,-2 0-4 0,-2 2-7 0,0-2-4 16,0 1 3-16,-2-2-7 0,2 1 10 15,-1 1-9-15,4-3 4 0,0 0-28 0,1 0 13 16,3 1 16-16,-1-3-3 0,5-1 7 0,5 0-5 15,-1-1-12-15,1-2 2 0,1-1-11 16,2 0 16-16,2 2-15 0,-2-1 21 0,2-1-40 16,0 0 31-16,0 0-4 0,13 2 2 0,-9-1-13 15,3-2 10-15,11 5-11 0,-9-4 14 0,5 0-14 16,1 0 16-16,1 0-12 0,2 0-9 16,0 0 13-16,0 0 3 0,0 0-5 0,2 0 10 15,-2 0-2-15,-2 0 7 0,-3 0-10 16,12-10-1-16,-25 10-5 0,6 0 19 0,-6 0-15 15,10 0-18-15,-10 0 17 0,7 0 0 0,-7 0-22 16,0 0 26-16,0 0-1 0,8-2 1 0,-12 2 5 16,-2 2-8-16,1-2-3 0,-15 5-16 0,9-5 22 15,-6 0-8-15,-20 5 5 0,14-1 6 16,0-3 5-16,-1 2-9 0,4-1-15 0,1 1 18 16,4-3-2-16,-1 4 4 0,3-3 13 15,6 0-27-15,-2 0 14 0,4-1 14 0,1 0-27 16,-1 2 18-16,3-2-11 0,0 1 12 0,2 1-20 15,0-2 0-15,4 0 6 0,-1 0 5 16,3 1-7-16,-1-1 21 0,4-1-19 0,-2 1 3 16,2 0-3-16,7 0-22 0,1 0 16 15,24-14-4-15,-21 11 12 0,0 0 9 0,-1-1-14 16,0-2-2-16,-3-1-8 0,0-2 15 0,-4-1-16 16,5 0 13-16,-5-2-21 0,-3 2 9 15,-1-3-17-15,-4-2 31 0,1 0-1 0,-2 2-8 16,-3 7-5-16,0-6 1 0,0 0-15 0,0-2 4 15,-18-15 3-15,7 18 8 0,-1-3 12 0,-1 3 0 16,-3 2-29-16,0 0 1 0,-2 4 4 16,3-1 9-16,1 5 0 0,1 0-19 0,3 1 2 15,-3 0 40-15,0 0-2 0,1 0-28 0,3 0 2 16,-1 0 2-16,2 0-7 0,1 0 26 16,-15 10-1-16,15-5-1 0,1-4 1 0,2 3 5 15,3-2 0-15,-3 1-15 0,4 3-13 0,-3-3 29 16,3-2-15-16,3 2-9 0,-1 1 28 15,-2-2-17-15,2 1 5 0,-2-3-25 0,0 0 6 16,0 0-16-16,7 12 13 0,-7-11-18 0,0 2 17 16,2-2-35-16,0 1 10 0,0-1-38 0,-1-1-18 15,3 0-72-15,5-1 17 0,-4-2-279 16,3 3 15-16,18-9 12 0,-4 4 31 0,-4-2 12 16,6 3 40-16,-1-2 60 0,-3-1-21 15</inkml:trace>
  <inkml:trace contextRef="#ctx0" brushRef="#br0" timeOffset="-204437.39">16148 17307 614 0,'-4'-8'284'0,"4"1"-10"15,-2 2-20-15,2 0-22 0,-1 1 1 0,1-1-42 16,0 2-11-16,0 1-19 0,-2 0-22 0,2 0 1 15,-2 1 5-15,2 3 6 0,0 0-19 0,0 1 27 16,-2 2 0-16,-1 12 13 0,-1 2 0 16,4-9-2-16,0 5-6 0,0 6-17 15,0 1-16-15,0 3-8 0,0 3-3 0,0 1-10 16,0 0-12-16,13 27-8 0,-13-27-6 0,3-2 0 16,-1-3-17-16,0-2 1 0,0-1-16 15,1-3-3-15,-1-1-4 0,-2-5-12 0,2-2 8 16,0-1-12-16,2-4-25 0,-4 0-11 15,0-1-26-15,3-2-39 0,-2-1 8 0,1-1-102 16,-2 0-29-16,2-3-20 0,-2-2-42 0,2 3 26 16,-2-4-178-16,2-2-94 0,2-7 23 15,-3-2 35-15,1 0 29 0,0 0 26 0,0 0 26 16,-2 3 20-16,0 9 43 0,0-5-12 0</inkml:trace>
  <inkml:trace contextRef="#ctx0" brushRef="#br0" timeOffset="-204005.77">16114 17350 443 0,'-2'-5'345'0,"0"3"-55"16,2-3-10-16,0 3-28 0,-4-3 21 15,1 3-21-15,2-3-22 0,2 2-15 0,-2 1-21 16,0-2-16-16,1-1-19 0,0 1 2 15,1 0-25-15,-1 4-16 0,0 0-12 0,0-8-10 16,17-7-12-16,-6 6 17 0,3 0 5 0,-3 4-19 16,5-2-24-16,-1 2-1 0,3 2 2 15,-2-1 1-15,0 3-5 0,-16 1 6 0,13 0-23 16,20 14 10-16,-14-6-10 0,-3 1-2 0,-1 3 5 16,1 2-6-16,-5 0 3 0,0 0-8 15,-3 2-10-15,-2-2 21 0,-1 1-23 0,-3-4 4 16,-2 2-1-16,0-5 11 0,0 0-8 0,0 4 10 15,-17 11 0-15,7-12-14 0,-3-2-4 16,1-1 14-16,-3-2-19 0,1 0 1 0,-2-1-6 16,2-2 11-16,-3 0-33 0,1 0-25 0,3-1-18 15,1-1 3-15,1 0 4 0,4 2-47 16,1-3-31-16,1 1-18 0,0-1-19 0,1 0-20 16,4 0-14-16,0 0-33 0,0 0 20 0,-7-3-277 15,7 2 37-15,0 0 31 0,5 1 29 16,-3-1 10-16,4-1 16 0,2 2 71 0,-2-2-13 15,14 1-16-15</inkml:trace>
  <inkml:trace contextRef="#ctx0" brushRef="#br0" timeOffset="-203388.21">16593 17316 395 0,'-2'-5'316'16,"-1"1"-36"-16,1-1-6 0,2 0-27 0,-2 1-18 16,2 1 7-16,-2-1-30 0,2 0 27 0,-3 2-34 15,3 0-41-15,0-1-8 0,-2 1 10 16,4-1-27-16,-4 3-7 0,2 0-14 0,-2 0 5 15,2 2 25-15,-2-1-30 0,2 3 4 0,-2 1-8 16,1 0-3-16,-1 1 2 0,0 10-2 16,2 3-16-16,-4-2 8 0,2 4-3 0,-2 1-7 15,2 2-14-15,0-2 5 0,2 0-23 16,0-11 4-16,0 5 1 0,0 4-5 0,0-1-15 16,10 24-4-16,-6-23 1 0,1-1 2 0,-3-4-4 15,4 2-12-15,1-1-4 0,1-3-1 16,0 1-1-16,1-3 3 0,-1-3-14 0,0-2 10 15,5 1 3-15,-1-4-4 0,-2-2-9 0,-10-1 3 16,10 0-24-16,4 0 7 0,17-11-3 16,-16 1-6-16,1 1 11 0,0-6-22 0,0 1 2 15,-3 1 18-15,1-1-16 0,-1-3 10 0,-2-3-2 16,3 1 6-16,-3-1-13 0,-2-1 6 16,0 1 0-16,-2-1 5 0,-3 1-6 0,0 1 13 15,-1 0-8-15,-3 1 5 0,0 7 0 0,0-2-1 16,0-1 4-16,-16-15 3 0,9 12-1 15,-4 1 7-15,4 0-12 0,0 3 3 0,-1-1 9 16,0 1 0-16,0 2-5 0,3 2-6 16,-1 2-6-16,2 2-21 0,0 2 2 0,2-1-24 15,0 1 8-15,0 1-38 0,0 0-36 0,2 2 3 16,0-1-37-16,0 1 0 0,2 1-27 16,0-1-39-16,2 2 20 0,0 0-233 0,-2 1-30 15,4-1 38-15,5 8 25 0,3-1 16 0,-3 3 59 16,2-2 4-16,-1-1 10 0,3 4 26 0</inkml:trace>
  <inkml:trace contextRef="#ctx0" brushRef="#br0" timeOffset="-202514.57">17195 17691 516 0,'3'-2'350'0,"-3"0"-52"0,2 2-26 0,0-2-27 16,-1 1-1-16,0-1-22 0,0-1-41 0,0 1 30 16,-1-1-25-16,0 0-20 0,-1-1-1 0,1-1-21 15,-1 1-8-15,0-1 2 0,-2 1 16 16,1 0-36-16,-1 0-14 0,1-3 2 0,-1 4-29 16,-1-2 6-16,-3-5-10 0,-1 1-8 15,2 4 5-15,0 0-12 0,-1 0-10 0,1 3 15 16,-8-4-8-16,5 2-2 0,0 2 4 15,9 2-8-15,-11 0 12 0,-1 0-2 0,-16 16 3 16,13-8 8-16,2 6-5 0,-2-2-2 0,-1 2 3 16,3 4-8-16,-1-1-13 0,5-2 7 0,3 1-13 15,2 1-3-15,-2-2 13 0,4-3-8 16,2-12-5-16,0 10 7 0,0-3 1 0,0 1-3 16,18 9 1-16,-9-12-6 0,1-2-12 0,0 0 7 15,-1-2 1-15,-9-1-5 0,14 0-6 16,18-11-12-16,-17 4 6 0,1 0-4 15,-1-1-20-15,-1-3 13 0,-1 0-12 0,0-3 2 16,-3 3-6-16,-1-1-4 0,1 1 7 0,-4-1 7 16,0 7-2-16,-1-2-3 0,-3-2 5 0,1 4-4 15,-1 2 4-15,-1-1 5 0,0-1-11 16,-1 4 8-16,1-2-6 0,0 2 10 0,-1-2-13 16,0 3 13-16,0 0 10 0,0 0-1 15,0 0 4-15,0 0-8 0,5 15 4 0,-5-8 10 16,0 0-15-16,2-2-1 0,-2 3 1 0,2-1 13 15,5 10-13-15,-1-1 7 0,1-3-4 16,1 2-4-16,0-4-7 0,1 0-27 0,-2-4-6 16,2 0-18-16,-4-3-19 0,1 2-22 15,-1-2-25-15,1-1 11 0,-1-2-70 0,1 0 0 16,-1 0-15-16,0 1-26 0,-1 0-52 0,0-2 28 16,3 0-145-16,-7 0-105 0,0 0 37 0,0 0 32 15,7 0 14-15,-7 0 57 0,9 0 8 16,-2 0 33-16,5-14-15 0,-8 12 16 0</inkml:trace>
  <inkml:trace contextRef="#ctx0" brushRef="#br0" timeOffset="-200977.5">17958 17405 217 0,'13'0'232'0,"-13"-14"-53"0,22-8 6 16,-19 15-31-16,-2 3 11 0,-1-2-21 15,0 2-8-15,-2-1 18 0,2 5 1 16,0 0-22-16,0-7 7 0,0 7-9 0,-11-15-7 16,8 11 17-16,-3 2-28 0,2-2 18 15,1 1-3-15,-3 1-3 0,2-2 12 0,-2 4-51 16,1-3-4-16,1 3 15 0,-3-2-23 16,3 1 31-16,-2 1-26 0,6 0 2 0,0 0-32 15,-10 0 1-15,-13 12 7 0,10-4-8 0,-1 0 38 16,1 4-16-16,2 0 5 0,-1 5 7 15,1-5 9-15,-1 5-14 0,0 4-2 0,4-1-5 16,0 2 12-16,-1 4-10 0,3-1 4 16,5 4 7-16,-7-1-14 0,6 5-18 0,2-18 1 15,0 8-11-15,0 4 5 0,17 45-17 0,-7-33 10 16,3-4-7-16,0-4-15 0,0-1-10 0,4-3-5 16,2-8-25-16,3 0-22 0,4-3 4 15,-3-2-48-15,3-5-30 0,3-1-36 0,-1-2-18 16,-2-4-24-16,-12-2-27 0,8 0 20 0,1 0-168 15,4 0-83-15,30-11 1 0,-28 8 57 16,0-4 29-16,1 3 23 0,-3 1 8 0,-2 0 52 16,4-3-29-16</inkml:trace>
  <inkml:trace contextRef="#ctx0" brushRef="#br0" timeOffset="-200225.72">18516 17481 774 0,'-1'2'286'0,"-1"1"-21"0,3 3-10 15,-4 10-10-15,3 0-22 0,0-8 0 0,0 6-33 16,0 5 16-16,0 1-23 0,0 1-20 16,0 0-19-16,0-3 30 0,0 2-29 0,0-3 10 15,10 16-48-15,-8-21 17 0,2-3-8 0,-4-2-36 16,0-7 13-16,0 0 21 0,0 8-22 0,0-8 9 15,0 6-16-15,0-6-5 0,0 0-10 16,-6 7-4-16,5-9-8 0,-2-1-5 0,0 0-9 16,-3-9-5-16,-1 1-7 0,1-4-19 15,-1-2 1-15,1-5-7 0,1 4-5 0,1-2-11 16,-1-2-3-16,0 1 1 0,3-2-6 0,0 4 13 16,1-1-27-16,-1 2-7 0,2 4 27 0,0 5-9 15,0 0-4-15,0-1-13 0,12-7 28 0,-9 10 11 16,1 2-12-16,0-1-1 0,0 5 13 15,9-5-13-15,-4 5 3 0,-9 1-20 0,8 0 32 16,4 11 14-16,2-1 4 0,0 3 13 0,2 3 5 16,-2 3-1-16,2-2-3 0,-1 0 2 15,0 3 2-15,0 2 0 0,3 2-17 0,-2-5 1 16,2 0 8-16,1-1-7 0,-3 1-3 0,3-4 8 16,-1 1-20-16,-1-4 1 0,-3 3 3 15,0-2 11-15,-2-4-5 0,-4-1 10 0,1-4 6 16,-3 0-11-16,-1-1 18 0,-2-2-6 0,1-1 5 15,-4 0-10-15,0 0 3 0,0 0-8 16,0 0-15-16,10-14 3 0,-10 8 14 0,0-2-15 16,-2-8 4-16,2 6 5 0,0-7-5 15,-13-20-8-15,7 16 2 0,-5-1-13 0,5 0 4 16,3 3-8-16,0-1-17 0,0 1-1 0,1 0-12 16,1 7-19-16,0 0-28 0,1 4 8 0,0 8-55 15,0 0-31-15,0 0-12 0,0 0-27 16,0 0-10-16,11-12-54 0,-8 15 25 0,2-1-244 15,-1 1-7-15,7 6 34 0,-3-1 32 16,5 1 29-16,-4 1 32 0,0 0 51 0,3 2 5 16,-2-3 11-16</inkml:trace>
  <inkml:trace contextRef="#ctx0" brushRef="#br0" timeOffset="-199737.21">19173 17679 972 0,'-1'-5'310'0,"1"2"3"0,2-1-17 16,-2 0-23-16,0 1-33 0,0-1 19 0,0-2-44 16,2 4-26-16,0-3-13 0,0 3-44 15,2-3 19-15,8-3-20 0,-2 3-15 0,-2 1-43 16,1 4 8-16,0 0 5 0,-1-3-34 0,-8 3 26 15,6 0-13-15,15 11-34 0,-9-2 13 16,-4 0 15-16,-1-2-13 0,-3 1-12 0,0-1-2 16,-2 0-11-16,0 0 8 0,-2-2 11 0,0-5-3 15,0 13 0-15,0-1-27 0,-14 17 6 16,4-17 9-16,5-2-9 0,-6 1-8 0,-2-3 13 16,-2 3-30-16,0-3 22 0,2-2 11 15,-2 3-7-15,4-8-11 0,1 3 7 16,1-1-26-16,2-2 36 0,2 2-13 0,0-3 9 15,1 2-6-15,2-1 0 0,-2-1-2 0,2 1 6 16,1 2-9-16,1-2 12 0,0 0-15 16,0-1 14-16,0 0-9 0,8 2 2 0,-3-1-4 15,1 0-1-15,1-1-8 0,12 2 11 0,-12-2-10 16,4 0-10-16,1 0-3 0,3 0-13 16,3 0 8-16,1 0 1 0,0 0-77 0,0 0-46 15,-2 0-18-15,20-10-19 0,-24 8-45 0,-1 2 21 16,5-3-173-16,-1 0-96 0,-6 2 32 15,2-1 16-15,7 1 23 0,2 0 27 0,-5 1 49 16,8-2 3-16,1 2 31 0</inkml:trace>
  <inkml:trace contextRef="#ctx0" brushRef="#br0" timeOffset="-199015.86">19606 17287 320 0,'2'-1'254'0,"-2"-2"-6"0,2 0-38 0,-1 2-3 16,0 0-7-16,0-2-25 0,0 1-18 15,1 2 10-15,-2 0 10 0,2 2 16 0,2 1-13 16,-2 2 17-16,1-1-23 0,4 13 21 16,-3 2 4-16,3 3-11 0,-1 3 1 0,1 1-15 15,-3 2-4-15,2 2-18 0,-2-1-17 0,0 0-5 16,0 0-15-16,1 3-16 0,-1-3-2 0,0-4-13 15,-2 0-11-15,3 0 6 0,-1-4-20 16,0-3-5-16,0-2-21 0,-1-5-40 0,0 0-1 16,-1-3-24-16,-1-1 4 0,0-3-70 15,0 1-23-15,0-2-8 0,0 2-14 0,-1-4-25 16,0 2-23-16,1-2-45 0,0 1 22 0,0-2-153 16,0 1-110-16,2-1 46 0,-3 0 44 0,0 0 16 15,0 0 24-15,13-11 16 0,-8 8 35 16,3-8 9-16</inkml:trace>
  <inkml:trace contextRef="#ctx0" brushRef="#br0" timeOffset="-198719.12">19846 17362 357 0,'0'-2'319'0,"0"0"-55"0,1 1-12 16,0 1-16-16,0-2-14 0,0 4 17 0,1-1-6 15,0 1-11-15,0 0 3 0,0 5-36 0,5 8-21 16,-1-1 57-16,0 4-24 0,0 1 0 16,1 2-10-16,-2 1-21 0,3-1-1 0,-2 6-15 15,1-2-20-15,-5 0-13 0,5 1-9 16,1 0-7-16,-2-1-17 0,-2-1-13 0,2-1-2 16,-1 0-9-16,-1-4-31 0,0-2-15 0,-2-5-15 15,0-2-20-15,1 0 1 0,-2-3-81 0,1-2-16 16,-2 1-51-16,0-4-24 0,0-2-45 15,0 0 19-15,0 0-290 0,0 0 27 16,-1 4 22-16,1-4 49 0,0-4 56 0,1 1 12 16,0-2 18-16,1 2 18 0,-1-3 10 0</inkml:trace>
  <inkml:trace contextRef="#ctx0" brushRef="#br0" timeOffset="-197998.67">20210 17469 826 0,'4'0'310'16,"0"0"-43"-16,1 0 5 0,-1 2 0 0,0 1-30 15,1 1-29-15,5 7 32 0,-1 2-6 16,-2 3-14-16,0 2-9 0,-2 2-18 0,-2 0-16 15,0 1-1-15,0 1-7 0,-2-1-21 16,0 1-18-16,0-2-9 0,-1 2-19 0,0-3-9 16,0-9 0-16,0 2-22 0,0 1 4 0,0-2-19 15,0-1-2-15,0-3-1 0,0 0-9 0,0-7-5 16,0 7 1-16,0-7 2 0,0 7-12 16,-12 1 0-16,10-8-1 0,-1 0-12 0,1 0-15 15,0-4-9-15,-3 0 2 0,3-2-27 16,-7-9-1-16,5-6-3 0,-1-2-1 0,1 4-15 15,1 0 11-15,0 2 6 0,1-1-1 0,2 1-15 16,-5-2 28-16,5 5-10 0,-1 2-16 0,1 4 27 16,-1 0 18-16,1 0-12 0,0 1 10 0,0 7-13 15,0 0 6-15,0-7-23 0,0-1 27 16,0 8 5-16,10-15-20 0,-5 10 21 0,-1 3-3 16,7-6-9-16,-2 3 30 0,1 3-22 15,-1-2-9-15,-1 4 20 0,-8 0 25 0,7 0-2 16,16 11 3-16,-8-1 4 0,0 5 2 15,-1 2 5-15,-1 2-6 0,0 0 4 0,-2-1-12 16,0 2 12-16,1-4-9 0,-2 3-10 16,0 1-2-16,0-2 4 0,-1 0-7 0,0-6 0 15,1 2-6-15,-6-3 9 0,5 0-10 0,-4-4 16 16,1-1-1-16,0-1 7 0,-1-1-10 16,-1-3 18-16,0 0-8 0,-1 0 10 0,-3-1-11 15,0 0 8-15,0 0-5 0,14-12-9 0,-12 6 9 16,3-8-12-16,1-2-9 0,-3-5 13 15,-1 0-10-15,1-2-9 0,0 0-3 0,-2 1-4 16,0 0 15-16,1-2-4 0,-2 14-14 0,0-6 10 16,0 1-15-16,0 2 18 0,0 2-19 15,0-1-30-15,0 2-17 0,0 0-23 0,0 2-33 16,0 2 11-16,0 6-96 0,0-8-29 0,0 1-32 16,0 7-65-16,0-8 29 0,0 8-244 15,0-8 29-15,0 8 35 0,0 0 49 16,0-7 18-16,0 7 28 0,0 0 42 0,0 0 16 0,0-6 13 15,4 8 9-15</inkml:trace>
  <inkml:trace contextRef="#ctx0" brushRef="#br0" timeOffset="-197717.91">20791 17561 360 0,'8'7'346'0,"-1"-2"-31"0,-1 2 1 16,3 4 22-16,-3 4-56 0,4 2-35 0,-5 0 62 16,-1 1-16-16,1-2-25 0,-5 1-30 15,3-2-10-15,-2 4-16 0,4-1-32 0,-5-3-25 16,0-4 2-16,1 1-22 0,0 9-14 16,-1-3-10-16,0-3-14 0,1-5-8 0,-1-10-31 15,0 9-30-15,0-2-24 0,0 2-26 0,0-4 1 16,0-5-89-16,13 10-36 0,-6-12-32 15,-3 0-77-15,5-2 22 0,-4 1-216 0,-1 2-28 0,0-5 46 16,2 2 26-16,5-6 25 0,0-1 22 16,4 0 2-16,-5 0 13 0,6 1 75 0</inkml:trace>
  <inkml:trace contextRef="#ctx0" brushRef="#br0" timeOffset="-197070.59">20757 17246 439 0,'0'-1'267'16,"1"0"-42"-16,0 1-1 0,2 0-18 0,-1 0-15 15,4-2 11-15,-1 4-33 0,3-2 5 16,11 2 20-16,-9-2-27 0,21 10 36 0,-10-5-55 15,5 0 25-15,-2-1-19 0,-1 6-11 16,5 0-3-16,-5 1-16 0,-1-1-13 0,2 2-11 16,-3 1-12-16,0 1-17 0,-3 2-8 0,4 5-6 15,-4-2 16-15,1 3-19 0,-1 2-6 0,-2-1 0 16,-3 5-14-16,0 1-9 0,-5-3 3 16,1 6 0-16,-3-3-9 0,-4 1 11 15,1 19-2-15,-3-28 13 0,0 11-35 0,-18 40 1 16,3-37-28-16,-2-3-34 0,-2-5 0 0,-1 1-4 15,0-5-29-15,-1 0-31 0,-6-6-13 0,4 1-52 16,2-6-32-16,-1-1 19 0,3-4 19 16,2-3 15-16,5 0-280 0,4-3 32 15,2 0 25-15,-4 0 13 0,10-1 46 0,0 0 16 16,-7 0 8-16</inkml:trace>
  <inkml:trace contextRef="#ctx0" brushRef="#br0" timeOffset="-195838.51">21015 17062 380 0,'0'0'263'0,"0"0"-23"0,0 0-14 15,-14 0-13-15,14 0-20 0,0 0 8 0,0 0 2 16,0 0-29-16,0 0-2 0,0 0-9 16,0 0-17-16,0 0-7 0,0 0-7 0,0 0-6 15,-13 0 2-15,13 0-32 0,0 0-3 16,0 0 29-16,0 0-58 0,0 0 12 0,0 0 8 15,0 0-9-15,0 0 23 0,24-15-21 0,-3 20-7 16,2-2-8-16,-12-3-1 0,9 0 0 0,4 0-7 16,35 10-32-16,-28-7-2 0,4-1 28 15,3-1-12-15,-2-1 7 0,-17 0 0 0,6 0-12 16,5 0-5-16,1 0-3 0,-1 0-1 16,28-11 0-16,-33 9-1 0,-5 2-2 0,-3-3-2 15,-2-2-22-15,-4 4 30 0,-3 1-24 16,-2 0 13-16,0-1-11 0,-6 1 0 0,0 0-7 15,0 0 0-15,6 0 1 0,-6 0 5 0,0 0-1 16,8 0 0-16,-8 0 1 0,0 0-7 16,0 0 11-16,7 0 0 0,2 10-1 0,-8-6-1 15,1-1 8-15,0 1 14 0,0 1-15 16,3 8 2-16,3 3 0 0,-2 1 2 0,1 0 10 16,1 5-9-16,2 0-2 0,0 2 24 0,0 0-5 15,2 1 10-15,0 4-20 0,-2-1 3 16,2 4-11-16,1-2 10 0,-3 1-1 0,0 5 9 15,-1-2-6-15,-1 3-16 0,2-4 14 0,2 3-24 16,-4-2 7-16,7 21-7 0,-4-6 4 16,0-6 13-16,-1-2-6 0,-1-4-3 0,1-3-1 15,-5-3-2-15,-1-2 2 0,0 0 5 0,-1-4-1 16,4-4 0-16,-5-1-1 0,-2 0-3 0,8-3-4 16,-7 1 10-16,1-4-11 0,4-1 5 15,-6-8 4-15,0 4-14 0,0 0-5 0,0 2 15 16,0-2-17-16,0-2 8 0,0 1 6 15,0-1 1-15,0 0 3 0,0-2-7 0,0-5-4 16,0 10 8-16,-10 8-3 0,5-14 8 0,0-3-8 16,-4 3 11-16,-1-1 9 0,-2 1 1 0,-3-2-6 15,-4 2 8-15,2-1-6 0,-12-2 7 16,11-1 2-16,-9 0-6 0,-7 0-3 0,-3 0-13 16,-4 0 21-16,-44-10-13 0,41 7-14 0,1-1-10 15,-2 0-24-15,7-1-36 0,3-1-11 0,1 2 7 16,9 1-92-16,2-5-45 0,-3-1-30 15,6 7 21-15,-1-8-220 0,7 2-63 0,6-1 35 16,2-3 49-16,4 0-5 0,2 4 45 16,0 8 48-16,0-11 3 0,18-5 12 0,-6 8-19 15</inkml:trace>
  <inkml:trace contextRef="#ctx0" brushRef="#br0" timeOffset="-189151.86">23734 16791 603 0,'14'0'197'0,"-14"0"-2"0,0 0-27 0,0 0-17 16,14 0-22-16,-14 0 5 0,21-24-17 15,-16 22-12-15,-2 2-1 0,0-2-2 0,1 1-5 16,-1 1 8-16,-2 0 3 0,1 0 8 0,1 0-6 16,-2-1-3-16,1-1-11 0,0 1-17 15,-2-1-11-15,3 0 7 0,-3 0 2 0,0-2-17 16,-2 1-10-16,1 1-6 0,0-3-6 16,-4 3 3-16,0-1-12 0,1-2-9 0,-5-5 17 15,-4 0-10-15,2 3-4 0,-2-1 6 0,3 2-16 16,-2 0-7-16,-6 2 3 0,6 3 0 15,-9 0 10-15,-3 1 0 0,4-2 0 0,9 2 4 16,-5 0-13-16,-23 14-4 0,19-6 5 16,-2 1 13-16,2 2-7 0,1 3 18 0,1 1-12 15,-2 1-1-15,1 1 11 0,1 2-13 0,4 1-11 16,2 1 11-16,1-2 2 0,1 0-1 16,0-1-17-16,5 1-12 0,-1-7 25 0,3 5-24 0,3-5 26 15,0-12-8-15,0 12-13 0,0 0-4 16,21 10 17-16,-11-12 23 0,2 0-18 0,2-4-8 15,0 2-9-15,2-1 10 0,1 1-11 16,1-3-12-16,0 3 28 0,-1-1-12 0,2-1 3 16,2 3 0-16,-5-1 2 0,-2 0-26 0,2 1 20 15,-4 1 8-15,1-1-11 0,-3 1 0 0,-3 5 3 16,0-3 16-16,-3 0-4 0,-3-2-3 16,1-1 12-16,-2 4 5 0,0-13-8 0,0 12-12 15,0 3 0-15,-12 13 11 0,7-13-8 16,-3-1-4-16,1-2 27 0,-1 0-23 0,2 1-4 15,-3-2 13-15,-1-1-2 0,-2 2 14 0,2-2-3 16,0-1-22-16,0 1-14 0,2-3 18 0,-1 1-1 16,1 1-24-16,2-4 18 0,1-1 5 15,1-1 1-15,1 0-6 0,1-1 4 0,0-1-22 16,0 1-6-16,1 0 19 0,1 1-6 16,0-3 0-16,0 0 25 0,0 0-2 0,0 0-2 15,0 0-28-15,15 12-1 0,-10-10-1 0,1-2 20 16,11 6 7-16,-1-2 0 0,0 1-31 15,1 1 27-15,-1 0 1 0,2 1-1 0,-2 3 8 16,1 0-26-16,-2 4 6 0,0 0 16 0,0 1 9 16,0 2-1-16,-4 2 8 0,-7 3-2 15,7 0-22-15,-7-1-4 0,2 1 17 0,-3 3-3 16,1-2 1-16,0 11-3 0,-2 0-1 16,-2-5 0-16,0-16 13 0,0 8-15 0,0 4 0 15,-13 32-8-15,9-32 0 0,-1-2 10 0,1 2-4 16,0 0 0-16,-2-4-1 0,5 6 0 0,-3-9-1 15,3 4 0-15,0 1-1 0,0-4-1 16,-1 2 4-16,2-11-1 0,0 5-1 0,0 3 7 16,11 17-3-16,-11-26 0 0,0 2-1 0,11 18-14 15,-8-15-1-15,4-2 19 0,2-1 23 16,5 3-9-16,-2-3 18 0,1 1-18 0,2-3-2 16,0 5 13-16,2-2-11 0,-2-2 7 15,1-1-17-15,-2 2-23 0,-1-3 30 0,0 2-10 16,-3-2-5-16,-1-2 10 0,2 0-10 0,2 1 19 15,-5 0-32-15,-1-3 17 0,3-2-8 0,-3 0-2 16,-1 2-16-16,0-2-11 0,-6-2 13 16,0 0 3-16,11 0-80 0,-4 0-3 0,-1 0-20 15,-6 0-30-15,23-17-28 0,-13 8-44 0,6-1 20 16,-7-5-214-16,4-2-35 0,-1 6 18 16,8-11 15-16,-1 1 27 0,1-4 25 0,-2 1 33 15,5 1 4-15,-1-10 17 0</inkml:trace>
  <inkml:trace contextRef="#ctx0" brushRef="#br0" timeOffset="-188344.8">24499 16789 443 0,'0'0'334'0,"0"-15"-26"0,0 15-14 0,0 0-11 16,-9-24-38-16,8 19-18 0,0 4-46 0,0-2-9 16,0 2-14-16,1 4 15 0,-1-1-18 0,0 5 20 15,-5 10-8-15,6 5-18 0,0 0 9 16,0-12-19-16,0 9-20 0,0 5-12 0,0 1-16 16,0 0-12-16,0 0 4 0,0-1-12 15,0-2-11-15,0-5-16 0,0 0-5 0,0-2-41 16,0-3-42-16,0-5-43 0,10 0-56 0,-8-9-61 15,3-4 17-15,1-6-299 0,0-4 18 0,2-1 42 16,-3-4 34-16,-2-1 6 0,-3 9 59 16,0-11 3-16,0-1 21 0,0-1-18 0</inkml:trace>
  <inkml:trace contextRef="#ctx0" brushRef="#br0" timeOffset="-188152.61">24492 16600 309 0,'-1'-2'374'0,"0"-1"-62"0,0 1-51 0,0 0-21 16,-1-1-34-16,3 1-25 0,-1 0-18 16,-1 1-54-16,1-1-21 0,-1 1-30 0,2 0-66 15,-1 0-42-15,1 0 6 0,2 2-323 0,-2-1 25 16,2 1 22-16,0 1-16 0,-2 3 6 16</inkml:trace>
  <inkml:trace contextRef="#ctx0" brushRef="#br0" timeOffset="-187783.06">24622 16931 331 0,'1'5'301'16,"-1"-3"-28"-16,0 1-19 0,1 0-21 0,2-1 4 15,-3 1-32-15,1-1-8 0,1-1-36 0,-2-1-13 16,5-1-19-16,-2-1-24 0,0 0-16 15,1-1 14-15,8-7-11 0,-2-4-9 0,-3 2-21 16,2 1 13-16,1-5-10 0,-1-1-22 16,0-1 20-16,-2 1-37 0,2 0-8 0,-5-1 11 15,-1 5-4-15,1-3-3 0,1 2 5 0,-5 0-7 16,0 3-15-16,0 11 2 0,0-8-7 16,0-1 17-16,0 2-9 0,0 7 14 0,-11-14-12 15,8 13 2-15,-2 0-9 0,-1 1 16 0,1 1-6 16,-9 7 8-16,2 1-14 0,1 2 34 0,2 3-9 15,-2 2-1-15,3 2 8 0,0 3 18 16,4 1-31-16,-1-1 5 0,3 1-1 0,2-9 2 16,0 3-18-16,13 21 11 0,-7-18-31 0,1-2-29 15,4-5-5-15,-1 1-25 0,6-4-44 16,1-4-44-16,1-1 13 0,-9-4-203 0,5 0 27 16,6 0-122-16,0 0 18 0,22-20 28 15,-21 14 26-15,-3-1 55 0,1-2 13 0</inkml:trace>
  <inkml:trace contextRef="#ctx0" brushRef="#br0" timeOffset="-187586.47">25046 16895 374 0,'3'3'406'16,"1"0"-59"-16,9 8-33 0,-1 1-11 16,-3 3-19-16,1 2-27 0,-2 0-31 0,-2 0-26 15,-1 2-22-15,-3-1 9 0,0 3-38 0,-2-12-17 16,0 5-14-16,0 2-45 0,-16 17-49 15,9-18-27-15,2-5-49 0,-2-3-55 0,3-2 10 16,-1-1-290-16,1-2-59 0,1-4 37 16,1 2 28-16,2 0 24 0,0 0 22 0,-3-10-16 15,4 4 0-15</inkml:trace>
  <inkml:trace contextRef="#ctx0" brushRef="#br0" timeOffset="-185916.99">25604 16635 445 0,'2'-4'294'0,"-2"4"-17"0,0 0-7 0,-2 4-18 15,1 0-6-15,0 2-2 0,-1 16-38 16,-2-9 24-16,-1 8-22 0,3 0-25 0,2-12 17 15,0 8-13-15,0 2-32 0,0 0-5 0,0-1-27 16,0-2-22-16,0-3-4 0,0-1-1 16,0-3-14-16,0 1-27 0,0-4 6 0,0 2 11 15,0-8 2-15,0 5 5 0,0-5-28 0,0 0 17 16,0 7-16-16,-11 1 0 0,10-9-10 16,0 1-6-16,-2-3-13 0,2-1-1 0,-1 0-2 15,-6-9-7-15,3 8 1 0,5-2 3 0,-2 0 1 16,1 2-4-16,-1 0-14 0,-1 1 0 15,2 1 2-15,-1 0 5 0,2 0-6 0,-1-1-6 16,-2 0 6-16,3 1 8 0,-1 0-2 0,0-1-21 16,-1 2 20-16,2-1-2 0,-1 0-7 15,0 0 10-15,1 1-8 0,-1-1-7 0,1 3 20 16,0 0-14-16,0 0 5 0,0 0-2 0,0-8 4 16,0 8-1-16,0-7-6 0,0 7 5 0,0 0-4 15,0-8-1-15,0 8 4 0,0-6 2 16,0 6-4-16,0 0-13 0,0-7 0 0,0 7 23 15,0 0-5-15,0-8-12 0,0 8-6 16,0 0 20-16,0-8-6 0,0 8 8 0,0 0-15 16,10-12 20-16,-9 10-8 0,-1-1-10 0,2-2-5 15,-1 3 5-15,0 0-11 0,1-1 13 0,-1 0-18 16,0 0 27-16,0 0-12 0,1 0 0 16,0 0-6-16,0-1-4 0,0 0 10 0,0 1 2 15,-1-1 3-15,1-1 1 0,0 1-7 16,0 0-22-16,2 0 6 0,-2-1-1 0,0 2 35 15,0-3-8-15,0 2-1 0,0-1 1 0,-1 2-16 16,0-2 7-16,2 1-14 0,-1-1 25 16,1 0-12-16,0 2 6 0,0-3-9 0,2 3 1 0,-2 0 1 15,1-2-3-15,-2 1 10 0,9-5-3 16,-4 4 6-16,0-2-11 0,-2 4-4 0,0-2 9 16,-1 3 14-16,0-1-13 0,-2 1 3 15,1 1 0-15,1 0-1 0,0-2-1 0,-2 0-6 16,1 2 2-16,0 0 0 0,0 1 0 15,1-2 4-15,-1 1-7 0,0-1 18 0,1 2 4 16,-1 0-19-16,0-1 2 0,1 1 9 0,-4 0 1 16,0 0-2-16,0 0-7 0,7 0-9 15,-7 0 4-15,7 0 9 0,-7 0 3 0,8 0-9 16,-8 0 15-16,6 0-11 0,-6 0 15 16,6 0-2-16,-6 0-1 0,7 0-1 0,-7 0-11 15,0 0 0-15,8 0-13 0,-8 0 29 16,7 0-8-16,-7 0-8 0,0 0 13 0,14 9-14 15,-12-7-5-15,0-2 11 0,1 2 11 0,-2-1-19 16,2 0 12-16,-2 0-15 0,1 0 25 16,-1 0-32-16,0 2 31 0,0-3-11 0,0 1-7 15,0 2 2-15,1-1 8 0,-2 0-3 0,2-1 5 16,-2 2-10-16,1-1-4 0,0 1 12 16,0 0-5-16,-1 0-7 0,2 0 16 0,0 0-15 15,-1 1 22-15,1 2-15 0,-1-1-12 16,0 0 17-16,2 1 15 0,-1 0-18 0,3 8 9 15,1 1-5-15,-1 0 7 0,1 1-2 0,-2 1 11 16,4-2-1-16,-3 0 4 0,3 1-9 0,0 0-7 16,0-1 13-16,0 1-17 0,-2-2 9 15,2-1-7-15,-2 0 4 0,1-1-10 0,-3-3 0 16,0-1 16-16,0-2-9 0,-1-3-3 16,0 2 6-16,-1-2 5 0,-1-2 3 0,1 2-10 15,0 0 19-15,-1-3-6 0,1 2 8 0,-2 1-5 16,1-2 6-16,0 0-7 0,1-1-5 0,-1 0 1 15,-1 0-4-15,0 0-4 0,0 0 3 16,0 0-5-16,0 0-9 0,0 0 3 0,0 0-2 16,6-10 5-16,-6 9-4 0,0-2-1 15,1 3-8-15,0-3 8 0,-1 1 0 0,0 2 0 16,0-1 4-16,0 0-5 0,1 0-8 0,-2-1 8 16,1 1-8-16,-2-1 5 0,3 1 0 0,0 0-2 15,-1-1 2-15,0 1-11 0,0 1 3 16,0-2-4-16,1 1 6 0,-1 0 1 0,0 1 6 15,0-2-3-15,0 1 0 0,1 1 2 0,-1 0 4 16,0-1-6-16,0 1-2 0,0 0 0 16,0 0-5-16,0-2 7 0,1 0-4 0,-1 2-2 15,0-2-2-15,0 2 1 0,0 0 3 0,0-2 1 16,1 2-8-16,0-3 4 0,1 3 7 16,-2 0-13-16,0-3 1 0,1 0-1 15,0 1-6-15,-1 1 17 0,0-2-3 0,1 1 10 16,0-2-15-16,0 1 0 0,1 0 7 0,-1-2 5 15,0 0-7-15,0 1 0 0,1-1-11 16,-2-1 2-16,4-10-2 0,-1 4 4 16,-2 1-9-16,2-5-1 0,-1-1-6 0,2 0 7 15,2 0 1-15,-1-2-8 0,0 2-9 0,-2 5 9 16,1-3-2-16,1-1-7 0,-2 8 12 0,-1-1 10 16,1 3-15-16,-2 0 3 0,1-1-12 0,0 2 13 15,-1 1-14-15,-1 4 18 0,0 0-22 16,0 0 23-16,0-8 1 0,0 8 4 0,0-8-37 15,0 8 19-15,0-7 5 0,0 7-23 16,0-7-5-16,0 7 11 0,0-7-42 0,0 7 2 16,0-7-11-16,0 7-13 0,0 0-11 0,0-7-23 15,0 7-73-15,0-7 20 0,0 7-186 16,0 0-93-16,0-7 35 0,0 7-1 0,0 0 26 16,0-8 68-16,0 8 3 0,0 0 22 15,0 0 13-15</inkml:trace>
  <inkml:trace contextRef="#ctx0" brushRef="#br0" timeOffset="-185374.18">26206 16742 334 0,'1'0'298'0,"0"0"-39"0,-1 3-41 15,1-3 10-15,-1 2 5 0,2-1 11 16,1 3-27-16,0-1 2 0,-2 3-21 0,0 0 15 15,4 13-25-15,0-1-41 0,-2 1-18 0,1-2 24 16,-1-1-12-16,-1 1-21 0,2 1-14 16,-3-4 10-16,0-1-13 0,-1-2-11 0,0-11-33 15,0 8-3-15,0 0-6 0,0 0-35 0,0 0-35 16,0-3-15-16,0-5-29 0,0 8-40 16,0-2-26-16,0-6-48 0,10 12 16 0,-7-12-163 15,0 2 26-15,1-2 26 0,0 0 20 0,2-3 21 16,-1-1-145-16,6-2 11 0,5-1 20 15,-3-4 14-15,4 4 43 0</inkml:trace>
  <inkml:trace contextRef="#ctx0" brushRef="#br0" timeOffset="-184716.37">26787 16513 416 0,'3'-2'260'0,"-1"2"-35"0,1-3-29 0,0 3 26 16,-1 1-4-16,0 3 7 0,-2 2-8 16,4 8-14-16,-1 4-7 0,-2 1 6 0,1-1-35 15,-2-7-18-15,0 5 31 0,0 4-35 0,0 1 11 16,0 1-8-16,0 1-24 0,0-2-5 0,0 1-12 15,-12 17-21-15,11-23-27 0,-1-4 10 16,0-3-13-16,1 1-8 0,1-3 2 0,0-2-22 16,0-3 35-16,0 3-13 0,-1-2-12 0,0-1-9 15,1 0-4-15,0-4-19 0,2 2-1 16,-2-2-12-16,0-3-13 0,2-1-18 0,-2 1 1 16,0-4-6-16,-1-7 1 0,1 8-4 15,0-4-3-15,0-3 7 0,0 1 2 0,-12-17-6 16,7 16 14-16,-5 3 5 0,2 2-11 0,1 2 21 15,-7 0-14-15,0 0 17 0,4 2 9 0,0 3-16 16,-2 3 7-16,2-3 4 0,1 3-6 16,-1 0 3-16,-5 0 9 0,1 0-7 0,-16 14 15 15,14-7-1-15,2 0-15 0,4-3 26 16,2 1-14-16,0-1-14 0,3 1 18 0,1 0 21 16,2-2-15-16,2 3-11 0,0-6 8 0,0 0-4 15,16 19 6-15,-3-12 10 0,4 0-32 16,4-1-7-16,0-3-35 0,2-1-20 15,5-1-37-15,-2 1-33 0,-13-2-31 0,8 0 17 16,3 0-224-16,28-12-46 0,-24 8 28 0,-4 0 26 16,1-1 24-16,0 1 20 0,-2-1 24 15</inkml:trace>
  <inkml:trace contextRef="#ctx0" brushRef="#br0" timeOffset="-184042.31">27239 16608 650 0,'-2'-2'259'16,"0"1"-5"-16,-1 2 10 0,3 1-16 0,-1 2 9 15,2 1-28-15,-1 2-26 0,0 0 49 0,2 15-23 16,-2-12-10-16,0 6-26 0,0 2 6 15,0 4-25-15,0-3-21 0,8 20-3 0,-8-20-23 16,1-7-3-16,-1-2-22 0,2-1-20 16,-2-9 12-16,0 6 1 0,0-6-3 15,0 7-26-15,0-7 0 0,0 0 7 0,-9 9-30 16,6-12 2-16,0 1-11 0,-6-9-24 0,1 0-14 16,3-5-26-16,1-1-8 0,0 1 8 15,2-2 2-15,0 0-57 0,2 7 29 0,0-4-29 16,0-3 9-16,0-2-8 0,0-1 12 0,0 2 34 15,0 1-23-15,11-11 11 0,-6 14 30 0,-2 4-13 16,-1 5 13-16,-1 0-2 0,1 0 11 16,0 1-3-16,1 5 0 0,0-2 18 15,1 2 9-15,-1 0-13 0,1 2 34 0,2 2-4 16,5 9 21-16,0-1-9 0,1 3 13 0,-1 7 20 16,-2-3 1-16,3 2 2 0,-1 0-4 15,0 2-10-15,2-2 0 0,0-1-16 0,1 0 5 16,-3 1-1-16,3-1-2 0,-3-3-7 0,0-3-2 15,0-1-11-15,-1-3 2 0,-3-2 0 16,-2 0-9-16,1-3 0 0,-2-3-2 0,1 1-8 16,-1-3 9-16,0 2-3 0,0-2 5 0,0 0-7 15,-4 0-7-15,0 0 8 0,0 0-2 0,8 0-6 16,2-10-12-16,-8 5 14 0,1 1-15 16,2-10 4-16,0-1-2 0,-1-2 8 15,-2 0-13-15,-1-1 8 0,3-1-12 0,-3 1 11 16,-1-1-7-16,2-1-6 0,0 2-1 15,-1-1-16-15,1 2 5 0,0-1 12 0,2 2-29 0,-2 0 6 16,1 5-14-16,0 1-15 0,1 3 7 16,-2 2-80-16,1 1-19 0,1 2-23 0,-1-1-46 15,1 2-18-15,0-2 22 0,1 3-287 0,0 0 42 16,-1 0 37-16,-4 0 23 0,0 0 25 16,26 11 26-16,-13-4 20 0,3 3 9 0,1 1 5 15</inkml:trace>
  <inkml:trace contextRef="#ctx0" brushRef="#br0" timeOffset="-183580.92">27832 16823 354 0,'0'1'362'0,"-2"-2"-43"0,2 1-28 0,-1 0-16 16,0-3-1-16,0 3-39 0,0-2-7 15,1-1-37-15,0-1-8 0,-1 1 1 0,1-1-23 16,0 2-16-16,1-2-31 0,-1 1-10 0,2-1-12 15,-1-1 12-15,2 1-11 0,-1 1-4 16,2-2-5-16,0 3-18 0,0-2-2 0,3 3-7 16,-2 0-18-16,-1 0-3 0,3 1 6 0,-1 2-4 15,-6-2 6-15,22 10-13 0,-9-3-2 16,-1 3-5-16,-5-2-2 0,2 1 17 0,-3 2-11 16,-3-1-9-16,-2-2 21 0,-1 1-14 0,0-9 2 15,0 12-2-15,-12 13-3 0,3-10 2 16,-1-1-1-16,-4-5-29 0,1 0 33 15,-3-1-21-15,2-2 22 0,-3 0-18 0,3-1 2 16,1-1 17-16,2-1-29 0,2 0 23 0,1-1-13 16,2-2-22-16,2 0 31 0,1 3-17 0,3-3-5 15,0 0 17-15,0 0-11 0,0 0 11 0,0 0-14 16,-11 0-5-16,12 0 12 0,2 0-16 16,0 0 7-16,2 0 25 0,0 0-9 0,2 0-17 15,2 0-1-15,-1 0-7 0,2 0 15 16,4 0-36-16,3 0 3 0,1 0-68 0,4 0-3 15,0 0-55-15,21-10-10 0,-24 6-39 16,4 3 20-16,0-8-151 0,0 5-121 0,3 0 4 16,-1 1 30-16,5 1 2 0,1-1 25 0,4 0 44 15,0 2 18-15,-3-2 3 0</inkml:trace>
  <inkml:trace contextRef="#ctx0" brushRef="#br0" timeOffset="-183288.61">28678 16615 483 0,'2'-2'334'0,"-2"1"-34"0,0 0-11 0,0 1-15 15,0 1 9-15,0 2-33 0,1 2-28 16,-1 1 50-16,0 1-44 0,2 13-1 0,-2-11-36 15,0 8-24-15,6 20-6 0,-4-17-11 16,1-1-15-16,-1-1-22 0,1 0-14 0,0-1-12 0,-1-5-32 16,0-1-7-16,2-4-85 0,-1-1-58 15,-3-6-13-15,0 0-72 0,0 0 16 16,0 0-322-16,0 0 19 0,0 0 32 0,-8 5 32 16,6-8 19-16,-1-3 56 0,2 1 4 0,-4-16-5 15,2 3 30-15</inkml:trace>
  <inkml:trace contextRef="#ctx0" brushRef="#br0" timeOffset="-183101.07">28711 16499 598 0,'0'-3'319'0,"1"-2"-36"16,-1 3-55-16,0-2-28 0,1 0-44 0,-1 2-29 15,-1 2-46-15,0 0-43 0,0 0-50 0,2 2 0 16,-3-1-210-16,2 2-151 0,0 1 35 15,2 0 16-15,6 9 7 0</inkml:trace>
  <inkml:trace contextRef="#ctx0" brushRef="#br0" timeOffset="-182742.15">29010 16658 550 0,'5'-4'343'0,"-1"1"-7"0,0-2-30 0,1 2-16 16,-5-1-28-16,2 0-19 0,-2 0-39 0,-2 0-24 15,1 3-21-15,-2-1-5 0,-2 1-17 16,-1 0 1-16,0 3-10 0,-9 1-5 0,-5 5-12 16,9 0-13-16,-3 2-16 0,-2-2-6 15,3 1-3-15,1 3-15 0,7-4-5 0,0-1 14 16,4 0-7-16,1-7-37 0,0 0-3 16,0 9 15-16,0-9-3 0,20 18-5 0,-10-12 1 15,3 1-5-15,1-6-8 0,1 3-10 16,2 3 10-16,-1-2 19 0,1-3-28 0,-1 3-5 15,1 1 22-15,-2 0 0 0,0 3-4 0,-4-2-2 16,-1 0-1-16,-2-2-17 0,-4-1 14 16,0 1-19-16,-1 0-5 0,-3 0 29 0,0-5 25 15,0 0-17-15,-13 16-23 0,1-7 18 16,-3-4-13-16,-1 2 13 0,1-2-2 0,-7 1 8 16,-2-2-33-16,0 0 0 0,-2-1-73 0,13-3-49 15,-8 0-34-15,-3 0-51 0,2 0 22 0,-22-16-264 16,22 15-28-16,10-3 30 0,-2-1 32 15,5-1 27-15,4 1 24 0,4 1 24 0,5-1 15 16,9-2 56-16</inkml:trace>
  <inkml:trace contextRef="#ctx0" brushRef="#br0" timeOffset="-181635.17">29785 16728 411 0,'-2'0'238'16,"0"2"-30"-16,0-2-14 0,0 1 0 0,2 1-1 15,-2-1 14-15,3 1 1 0,0 0-39 0,3 0 10 16,0 0-8-16,1 0-4 0,4-2-51 16,-4 1-4-16,14 2-8 0,-12-3-9 0,6 0-24 15,4 0 0-15,1 0-7 0,-1 0-5 16,1 0 3-16,0 0-15 0,18-12 19 0,-20 6-32 15,-3 3-14-15,1-3 2 0,-4 1 14 0,0 1-35 16,-4-1 18-16,-2 2-17 0,-2-2 5 16,2 1-1-16,-4-1 10 0,0 2-22 0,0 3 18 15,0 0 1-15,0 0-17 0,-11-14 10 0,-1 9 3 16,2 0 1-16,-5 1-3 0,3 3-14 16,-1 1 9-16,13 0 2 0,-15 0 21 0,-16 12 7 15,15-5-13-15,-1 2 13 0,2 0-19 0,2 3 30 16,1 0-19-16,4 5 28 0,0-2-13 0,5 1-12 15,3-9-2-15,0 4 36 0,19 15 5 16,-2-12-7-16,3 1-43 0,2-6-8 0,1-1 4 16,4-1-16-16,0-5-6 0,4 0-37 15,-16-2-14-15,9 0-2 0,2 0-18 0,29-16-8 16,-26 7-41-16,-7-2-10 0,2-1 10 0,-1 0-27 16,0-3-4-16,-4-1 14 0,0 1-21 15,-3 1-9-15,-5-1 35 0,0 1 14 0,-4 1 9 16,-4 2 8-16,-1 3 33 0,2-1 11 0,-4 3 6 15,0-1 29-15,0 3 49 0,0 4 8 16,0 0-7-16,0 0 21 0,0 0 1 0,-6-8 0 16,5 11 26-16,1-1 8 0,-2 2 23 0,2 1-4 15,0 0 10-15,-2 1-6 0,2 2-4 16,2-1 0-16,-2 2 28 0,0 4-1 0,0 2-15 16,13 18-19-16,-8-16 22 0,2-2-11 15,4-1-2-15,-6 0-9 0,1-5-10 0,-4-1-3 16,0-3-4-16,0-1-7 0,-1-1-7 0,-1-3 17 15,0 0-3-15,0 2-9 0,-2-2-4 16,1-2-3-16,-1-1 4 0,0 0-17 0,-2-1-4 16,-3-10-4-16,-4 3-2 0,4-3-44 0,2 0-15 15,1-2 20-15,4 5 13 0,-6-6-42 16,4 5-10-16,2 12 10 0,0-10 33 0,0-2-29 16,13-9 26-16,-9 13-11 0,10-1-7 0,-3 0-3 15,1 3 8-15,1 2 8 0,-1 3 11 16,5-3-7-16,-2 4 20 0,-6 0-11 0,5 0 6 15,19 13 8-15,-14-3 1 0,-4 0 39 16,1 4-4-16,0-1-6 0,-2-2-4 0,-2 6 8 16,0-2-8-16,-3-1 1 0,2 0 8 0,-7 0-10 15,2-4-11-15,-4-1 0 0,-2-2-10 16,0 1-1-16,0-8-2 0,0 0-89 0,0 7-51 16,0-7-39-16,0 6-46 0,-12 2 18 0,10-6-230 15,0 1 33-15,0-3 30 0,-1 2-50 16,1-2 30-16,2 1 23 0,0-1 25 0,0 0 19 15,0 0 17-15</inkml:trace>
  <inkml:trace contextRef="#ctx0" brushRef="#br0" timeOffset="-181294.56">30919 16720 680 0,'4'-4'295'16,"-2"3"-50"-16,0-3-6 0,0 2-12 0,-2-2-31 16,0 3-6-16,0-2-13 0,-2-1-26 15,0 3-5-15,0 0-3 0,-6 0-1 0,4 1 9 16,-2 0-2-16,-1 2-16 0,0-1-15 0,-2-1 15 16,-11 12-25-16,4-2-13 0,1-1 10 15,1 0 4-15,7 5 6 0,-3-3-16 0,2 3-21 16,3-1 4-16,5-2-1 0,0-11-16 15,0 8 0-15,0 1-11 0,17 11-6 0,-6-10-18 16,7-1-18-16,-1 1-22 0,4-3 0 16,2-1-93-16,2-2-13 0,-2-4-25 0,-9 0-27 0,2 0-59 15,4 0 20-15,1 0-162 0,19-14 30 16,-20 1-137-16,2 3 33 0,1-2 56 0,-9-2 37 16,-1 2 23-16,0 0-12 0,-1-1 0 15</inkml:trace>
  <inkml:trace contextRef="#ctx0" brushRef="#br0" timeOffset="-180470.75">31158 16672 392 0,'0'-2'285'0,"0"4"-28"16,0-2-9-16,3 0-4 0,-1 1-30 0,0 1-19 16,1 0-3-16,1 0-20 0,0 1-14 0,5 7 8 15,1-5-19-15,-2 7-21 0,-1 1 19 16,2-2-28-16,-2 1-31 0,2 3 51 0,-3-3-27 15,1 0-33-15,-5-2 14 0,3-2-24 16,-2 1 12-16,-1-3-11 0,-2-3-7 0,0 4 25 16,0-7-6-16,0 0 11 0,0 0-18 15,0 0 10-15,-14 11-29 0,10-11-12 0,-1 2 7 16,1-4-1-16,-1 1-2 0,1 0-18 0,-3-1 4 16,-4-5 2-16,4 0-6 0,1 4-3 0,3-5 10 15,2 3-19-15,1-3-6 0,0 3-5 16,0 5 1-16,0-12-4 0,15-12-23 0,-3 11 1 15,2 1-18-15,2 1 3 0,0-1 2 16,-1 2-1-16,1 3 5 0,2-1 2 0,0 3-11 16,-2 1 20-16,-2 1 11 0,-4 2-14 15,-10 1-2-15,12 0 2 0,-1 0 22 0,10 18-1 16,-13-12-15-16,-1 6 9 0,0-1 1 16,-2 6 23-16,-3-6 2 0,2 4 13 0,-2-5-20 15,1 0 25-15,1-1-9 0,-2-2-8 16,0 1-20-16,0-2 20 0,2-1 0 0,-2 1-11 15,2-3 3-15,0 1 15 0,1-1-14 0,-1 0-1 16,-4-3-20-16,0 0 30 0,9 0-25 16,5 0-4-16,-3 0 0 0,16-16 1 15,-15 7 0-15,3-3-13 0,-1 0 3 0,-1-2 11 16,2-2-1-16,-1 1-22 0,-1-1 2 0,-1 1 4 16,-3 1 1-16,0 2 3 0,2 2-5 15,-6 1 4-15,-3 2 29 0,2 3-2 0,-2 2-21 16,-2 0 9-16,2 2-18 0,-1 0 8 0,-1 3-20 15,-1 0 11-15,1 1 8 0,-2 1-2 16,2 2 3-16,-2-2 0 0,0 13 2 0,2-7 69 16,0 4 8-16,0 3-10 0,0 3-3 0,15 22 3 15,-9-21-10-15,2 4-14 0,-1-2-8 0,2 0 15 16,-2 2-24-16,0 0 11 0,-1 1-5 16,-2-1-3-16,1-2 1 0,-2 0-2 15,-3-13 2-15,0 2-10 0,0 4 2 0,0 0-2 16,-18 12-6-16,7-18 6 0,-1-4-12 0,-3 1 7 15,-2-5-4-15,0 0 14 0,1-3-17 0,7 0 2 16,-7 0-7-16,-16-14 10 0,15 8-26 16,1-2-1-16,5-1 1 0,-3-3-9 0,7 0-7 15,1 1-4-15,4 3-11 0,0-4 13 16,2 3 6-16,0 9 3 0,0-7-9 0,10-16 15 16,1 9 4-16,3 2 1 0,-1 2-4 0,4-1 2 15,-4 0-18-15,9 1 9 0,1 1 5 16,-1-1-46-16,0 3-14 0,1-3-14 0,4 5-23 15,-4-2-32-15,3 2 13 0,1-2-149 0,-4 2-166 16,4 0 33-16,2 2 5 0,-8-1 25 16,1-3 70-16,-2 4-17 0,-1-4 10 0</inkml:trace>
  <inkml:trace contextRef="#ctx0" brushRef="#br0" timeOffset="-180168.88">32078 16719 380 0,'0'-3'352'0,"-2"0"-36"0,2 1-45 0,-1 0-29 15,-1 2 15-15,-1 0 2 0,1 2-13 0,0 0-30 16,0 4-4-16,2-2-7 0,-3 11 19 16,-1 1-23-16,0 2-8 0,0 4-14 0,1 1-13 15,3-3-21-15,-2 4-13 0,2 1-2 16,0 0-27-16,0-13-2 0,0 6-5 0,0 3-15 15,0-2-4-15,0-3-27 0,0-1-11 0,0-3-28 16,0-3-1-16,0 0-71 0,0-9-68 16,0 0-18-16,0 10-44 0,-5-13-65 0,5-1 23 15,-4 1-252-15,-1-1 36 0,-2-8 34 0,-1 0-4 16,0-7 26-16,0 4 11 0,1-3 25 16,3-3 27-16,-3-2 0 0</inkml:trace>
  <inkml:trace contextRef="#ctx0" brushRef="#br0" timeOffset="-179897.18">31929 16704 269 0,'0'-3'433'15,"3"-4"-59"-15,-1 3-57 0,4-7-18 0,3-1-4 16,1 1-27-16,-2 4-56 0,1 2-15 16,-2 0-22-16,7 1 2 0,0 2-8 0,-1 1-19 15,5 0-16-15,-3 1-3 0,-8 0-26 16,18 13-16-16,-9-6-1 0,-1 3 0 0,-1 1 2 15,-3 2-19-15,-2-2-10 0,-5 0 1 0,1-2-11 16,-2 0 17-16,-3-1-31 0,0-1-13 16,0-7 13-16,0 0-18 0,-12 23 17 0,1-13 7 15,-1-3-43-15,3-1 1 0,-6-1-77 0,-1-2-25 16,-5-2-58-16,12-1-32 0,-3 0 18 16,-5 0-167-16,0 0-125 0,-14-14 27 0,23 10 32 15,-1-3 26-15,1 2 10 0,6-1 26 0,-1-1 16 16,3 0 10-16</inkml:trace>
  <inkml:trace contextRef="#ctx0" brushRef="#br0" timeOffset="-179599.16">32316 16390 403 0,'7'-5'420'15,"-1"0"-50"-15,1 0-56 0,-3 0-40 0,2 3-32 16,-4 3 12-16,-2 0-30 0,0 2 15 15,0 4-12-15,-6 15 6 0,2 0-12 0,-2 7-19 16,1-3 0-16,0 6-4 0,1-2-23 0,-1 1-12 16,3 0-8-16,2-15-10 0,0 6-2 0,0 3-6 15,0 2-26-15,0-1 0 0,0-3-21 16,0 0 0-16,0-3-11 0,12 18-5 0,-8-25-29 16,-2-3-10-16,-2-2-30 0,2-3-16 15,-2-5-18-15,0 0-41 0,0 0 7 0,0 7-124 16,0-7-32-16,0 0-54 0,7 5 24 0,-5-7-244 15,-2 1 38-15,0-3-55 0,0 0 42 0,-2-2 32 16,2-1 51-16,-3-7 24 0,-3-3 22 16,2 1 28-16,-3 7-5 0</inkml:trace>
  <inkml:trace contextRef="#ctx0" brushRef="#br0" timeOffset="-179413">32231 16691 664 0,'0'-1'403'15,"2"-2"-39"-15,0 1-57 0,2-1-38 0,0 0-33 16,-1 2-26-16,3-1 5 0,0 1-25 16,2 0-27-16,-1 1-19 0,1 0-15 0,2 0-59 15,6 0-38-15,25 12-71 0,-18-11-41 0,12 2-69 16,-3 0 15 0,-3-2-298-16,-5 2 14 0,0 2 31 0,2-3 16 0,-4 0 25 0,-2 3 33 15,0 0-17-15</inkml:trace>
  <inkml:trace contextRef="#ctx0" brushRef="#br0" timeOffset="-179000">32572 16791 282 0,'-5'0'372'0,"-1"3"-62"0,0-3-17 16,4 1-23-16,1-1-9 0,0 1-1 15,1 1-23-15,3 1-4 0,-1-3-27 0,5 1-2 16,0-1-6-16,4 0-28 0,1-1-7 0,-2-1-48 15,-10 2-13-15,11 0 14 0,6 0-31 16,12-10 6-16,-14 6-6 0,-1-2 4 0,-3 1-10 16,5-2-21-16,-3-1-8 0,-4-2-20 0,4-1-3 15,-3 1-1-15,3-2-6 0,-4 2 11 16,-3-2 5-16,-5 4-27 0,1-2 17 16,-2 10-6-16,0-8-8 0,0 1 6 0,-13-8 12 15,1 15-9-15,-1-2-10 0,-4 1 5 0,7 1 4 16,-3 0-11-16,-4 0-25 0,-18 12 26 0,14-6 9 15,4 3-15-15,1 0 15 0,3 2-4 16,1-2 14-16,1-1-17 0,2 4 13 16,2-3-4-16,3-1 6 0,1-1 1 0,1-2 0 0,2 14-15 15,0-12 0-15,0 0 6 0,16 14-18 16,-5-12-28-16,9-5 3 0,0 4-66 0,3-4-48 16,2 0-35-16,0 0-27 0,2-2-30 15,-12-2 20-15,8 0-215 0,2 0 36 16,1 0-74-16,2 0 32 0,-4 0 26 0,32-13 28 15,-25 7 27-15,-8 1 13 0,4 1-38 0</inkml:trace>
  <inkml:trace contextRef="#ctx0" brushRef="#br0" timeOffset="-178679.38">33142 16762 272 0,'1'-1'321'0,"-3"-3"-35"0,-1 0-22 0,-1-1-1 16,1 0 6-16,-2-2-33 0,-1 4-20 0,-3-7 3 15,3 3-1-15,-6 0-22 0,-1 2-22 16,-1-3 11-16,-1 2-16 0,-1 2-8 0,0 2-16 16,0 2-5-16,9 0-8 0,-6 0-17 0,-1 0-19 15,-17 17 5-15,16-11-3 0,-2 6 0 16,1-2-10-16,-1 2-8 0,8-2 8 0,-1 1-9 16,2 4-6-16,8 2-9 0,-2-2-3 15,2-7 1-15,0 2-10 0,0 0-4 0,18 14-5 16,-9-13-3-16,4-2-11 0,1-4-5 0,-1 0-37 15,3 2-9-15,1-3-25 0,8-2 3 16,-9-1-61-16,-8-1-33 0,14-11-11 0,-9 3-16 16,0 0-30-16,7-1-21 0,-6-3 22 15,-2-3-158-15,6-4-108 0,-7 0 0 0,-1-2 31 16,2-3 23-16,0-2 24 0,-1 0 26 16,0 4 16-16,-2-7-10 0</inkml:trace>
  <inkml:trace contextRef="#ctx0" brushRef="#br0" timeOffset="-178432.86">33206 16433 507 0,'0'-14'306'0,"0"1"-41"0,-1 4-4 16,-3 0-3-16,2 5-30 0,-6 0-21 16,12 6-10-16,-10 4 13 0,0 8-26 0,1 0 18 0,1 3 22 15,-2 6 6-15,-1 6 0 0,2 4-16 16,1 3-9-16,-1-4-14 0,1 2-5 0,1 0-29 16,-1 0-3-16,-1 0-12 0,3-2-9 0,0-1-21 15,0-3-21-15,2-12 4 0,0 7-8 16,0 1-14-16,0-1-33 0,0 0-17 0,0-4-36 15,0-1-39-15,0-2 5 0,0-4-105 16,0-4-37-16,0-1-43 0,-12 5-50 0,6-16 29 16,-4 8 22-16,6 1 21 0,-3-5-294 0,-1-3 35 15,8 3 39-15,-25-11 34 0,9 1 26 16,-2 2 24-16,5-5 20 0,-7 7-10 0,-3-3 52 16</inkml:trace>
  <inkml:trace contextRef="#ctx0" brushRef="#br0" timeOffset="-175619.01">24554 17685 288 0,'0'-15'347'0,"0"15"-63"0,0-13-26 16,-20-4-32-16,19 11-8 0,0 3-12 15,0 0-12-15,-1 2-13 0,1-3-5 0,-1 1-21 16,0 2-15-16,0 1-21 0,-2 0 11 0,3 0-16 16,1 5 5-16,-3 0-13 0,2 2 24 15,-4 13 17-15,3 1-18 0,1 2-1 0,0 0-16 16,1-11 0-16,0 9-12 0,12 31-10 16,-8-23-5-16,5-5-23 0,3 1 7 0,1-9 0 15,-1 1-13-15,-1-6 0 0,0-2-5 0,-1-4-7 16,2-5-5-16,-12 0-11 0,9 0 1 15,15-11-27-15,-13 3 16 0,-7 0-4 0,3 0-25 16,-2-2-13-16,2 4 3 0,-1-6-30 0,0-2 4 16,1-1 15-16,-4-1-21 0,4-4 6 15,-4 2 18-15,-1 1-19 0,3 1 20 0,-2-4-13 16,-2 8 16-16,1-1 17 0,-2 13-18 0,0-9 10 16,0 1 6-16,0-1 22 0,0 2-7 15,0 7-6-15,0-6 9 0,0 6-10 0,0 0-3 16,0 0 2-16,0 0-1 0,-4-9 1 15,2 11 57-15,0 5 13 0,0-3 1 0,1 3 2 16,1 12 4-16,0-10 6 0,0 4-22 0,0 2 11 16,0-1-10-16,0 5-1 0,0 1-5 15,8 19-13-15,-3-26 2 0,2 0-3 0,2-4-9 16,0 2 7-16,4-9-11 0,-7-2 4 0,3 0-9 16,1 0-8-16,12-13-13 0,-7 8-2 0,1-2-13 15,-3-2-15-15,3-5-9 0,1 3-21 16,-2-5 28-16,1-3-25 0,-2-1 7 0,-1 0 6 15,-3 2 10-15,0 0 6 0,-2 3-15 16,-4-1 19-16,-3 6 5 0,-1 10 2 0,0-7 2 16,0 7 2-16,-17-13-19 0,11 12-3 15,-1-2 3-15,-2 3 21 0,2 2 2 0,0-1 1 16,7-1 1-16,0 0-1 0,-8 0-6 0,-5 9 14 16,9-5 0-16,2-1-26 0,0-1 2 15,1 3 18-15,1-2-1 0,1 2-1 0,1-1 3 16,2-1 8-16,10 11 0 0,-7-7 0 15,4 3-5-15,1-2 2 0,1 2-2 0,0-1 19 16,2 3-23-16,-2-3 4 0,0 4 11 0,0-4-1 16,1 4-1-16,0 3-1 0,-4-1 0 0,-3 0-2 15,-3-5-20-15,-4-4 3 0,0 2 0 16,-19 13-6-16,7-16 2 0,-1 1 26 0,4 1-1 16,-6-2-50-16,-1-3-44 0,6-2-19 15,-5 0-34-15,0 0-39 0,3 0 15 0,-13-10-190 16,14 3-122-16,10 4 34 0,-3-2 30 0,6 2 20 15,-3-3 32-15,2 2 27 0,1-1 14 16,2-2 43-16</inkml:trace>
  <inkml:trace contextRef="#ctx0" brushRef="#br0" timeOffset="-175392.82">25170 17730 348 0,'3'-2'359'0,"3"1"-50"15,-2 2-34-15,-1 0-21 0,0 2-35 16,1 1 0-16,-3 0-44 0,4 11 7 0,-3-1-43 16,-1-2 9-16,-1 13-36 0,2-1-10 15,-2-15-15-15,0 4 9 0,0 2-15 0,0-1-27 0,0-2-26 16,0-3-23-16,0-1-20 0,0-8-47 16,-6 9-82-16,10-12 16 0,-4-3-315 15,2 0 59-15,1 1 8 0,-2-2 48 0,3-2-3 16,-2 0 0-16,-1 1 1 0</inkml:trace>
  <inkml:trace contextRef="#ctx0" brushRef="#br0" timeOffset="-175184.25">25226 17526 514 0,'-3'-4'309'15,"-1"0"-60"-15,1 3-31 0,-1-1-37 0,0 2-24 16,1-3-38-16,-1 3-48 0,1-1-45 0,-1 2-45 15,3-1 2-15,0 0-210 0,0 0-118 16,1 3 26-16,1 0 11 0,1-1-2 0</inkml:trace>
  <inkml:trace contextRef="#ctx0" brushRef="#br0" timeOffset="-174877.42">25295 17708 512 0,'6'14'255'0,"-1"-3"-35"0,0 3-9 0,-1-3-19 16,-4-3-17-16,0 2-14 0,0-5 7 15,0-5 4-15,0 0-20 0,0 9-3 0,0-9 15 16,0 5-26-16,0-5 6 0,0 0-18 0,-12 14-21 16,8-13 21-16,2-1-13 0,1 0-13 15,-1-2-2-15,-1 0-17 0,2-1 4 16,0 0-9-16,1-2-8 0,1 0-7 0,0-2-7 16,5-7-6-16,3 0-19 0,-2-1 1 0,6 1 10 15,-6 2-8-15,2 1-4 0,2-1-7 16,1 5-3-16,-3 4-3 0,1-1 11 0,-3 4-12 15,0-3 8-15,-2 3 0 0,-5 0 8 0,0 0 17 16,25 12-18-16,-15-2-1 0,-6 5-3 16,4 0-2-16,-2-1 12 0,-1 3-5 0,-3-1-20 15,-2-2-1-15,7 9 31 0,-7-13-15 16,0 4-20-16,0 0-3 0,0-1 1 0,-10 12-94 16,9-19-26-16,-3-3-26 0,3-1-28 15,-6 0-72-15,5-6 23 0,1 4-275 0,7-2 57 16,-2-3 18-16,-1 4 35 0,2 1 23 0,1-1 26 15,-1-2 14-15,4 2-4 0</inkml:trace>
  <inkml:trace contextRef="#ctx0" brushRef="#br0" timeOffset="-174209.16">25692 17765 774 0,'11'-9'359'15,"-4"2"-22"-15,2-6-11 0,-4 6-41 0,0 1-2 16,-2 1-22-16,-1-2-13 0,-2 4-39 15,1-1-13-15,-1 4-19 0,0 0-12 0,0 0-14 16,0-6-44-16,-13-3 2 0,7 6 4 0,-1 2-21 16,-2 1-22-16,-1 0-3 0,-3 0-3 15,-18 15-21-15,13-7 3 0,1 4 16 0,2 1-25 16,0-1-25-16,2 4 25 0,4-4-2 0,0 3-11 16,4-2 1-16,0 7-5 0,3-5 6 15,0-3-10-15,2-12 5 0,0 8-11 16,19 6-4-16,-12-11 8 0,1-4-34 0,1-4 26 15,-2 4 0-15,-7 1-4 0,17-5-32 0,-1-4 6 16,-2 1 2-16,2-5 0 0,-3 4 4 0,1-3 1 16,0 0-9-16,0 0-11 0,-1 2 0 0,0-3-1 15,0-1-5-15,-3 2 12 0,3 2 16 16,-6 3-11-16,-3 2 1 0,1 1 4 16,-1 1-11-16,-1 1 11 0,-2 0 27 0,-2 2-34 15,1 0 20-15,-1 2 12 0,-2 0 1 0,0 1 13 16,1 4-2-16,1 0-20 0,-5 10 10 0,1 0 0 15,-2 11 2-15,1-4 33 0,1 4 1 16,2-1 18-16,1 0-9 0,2-13-3 0,0 8 10 16,0 1-20-16,13 36-3 0,-7-30-6 15,1 0 2-15,-3 1-22 0,2-2 9 0,-2-2 4 16,5-3-23-16,-7 0 14 0,-2-11 22 0,0 3-24 16,0 0 15-16,0 1-2 0,-14 12-20 15,5-18 4-15,1-1 4 0,-3 0 7 0,0-4-5 16,-3-3-8-16,-3 5 11 0,8-7-4 0,-5 0 13 15,-2 0-17-15,-4 0 4 0,-20-13-2 16,19 7-3-16,1-4 1 0,-1 0 4 0,3-1-10 16,-2 0-10-16,7 1 8 0,-1-1 7 15,4 4-4-15,5-4 3 0,0 0-7 0,3-3 9 16,2 14-20-16,0-12 8 0,11-13-11 0,0 13-14 16,2 0 13-16,5-2-9 0,4-1-12 15,3 1 4-15,1-3-27 0,3 0-39 16,-2 2 1-16,3-1-18 0,-3 3 6 0,1-1-18 15,-3-1-6-15,0 4-47 0,-1 1-29 0,2 0 20 16,-8 4-193-16,0 0 31 0,-2-2 27 0,2 1-84 16,-8 5 18-16,-6-3 28 0,3 0 26 15,-5 0 15-15,1 3 5 0</inkml:trace>
  <inkml:trace contextRef="#ctx0" brushRef="#br0" timeOffset="-170348.77">26586 17735 373 0,'0'0'267'0,"0"0"-16"16,0 0-22-16,13 0-30 0,-13 0 0 0,0 0 9 15,32-10 12-15,-21 25-28 0,-2 3 23 16,3 17-27-16,2-4-20 0,-3 3 14 16,-4-2-19-16,3 1-8 0,-3-3-11 0,-2-3 18 15,0-1-26-15,-1-1-3 0,1-2-18 0,-5-3-33 16,2-4 8-16,-1 1-7 0,2-7-11 16,-3-10 10-16,0 9-39 0,0-3-5 15,0 2-45-15,0-8-29 0,0 0-18 0,-8 7-30 16,0-10-27-16,1-1-22 0,-7-7-24 0,8 2-45 15,0-1 18-15,-6-7-163 0,5-2-102 0,3 1 46 16,-4-1 15-16,4 2 22 0,-3-4 26 16,3-1-26-16,3 7-2 0</inkml:trace>
  <inkml:trace contextRef="#ctx0" brushRef="#br0" timeOffset="-170016.78">26589 17745 425 0,'-3'-5'259'0,"-3"-7"-36"16,4 0 2-16,-1 0-36 0,3 4-7 0,0 8-22 16,0-9 1-16,0 3-8 0,0 6-9 0,0-9-15 15,0 2-11-15,20-9-12 0,-9 8-6 0,5-2 2 16,0 6-9-16,0-2-14 0,4 4-7 16,-9 2 6-16,6 0-18 0,2 0-5 0,2 0-4 15,22 12-6-15,-23-1-10 0,2-1 7 0,-3 1-19 16,-1 0-3-16,-6 2 15 0,0 3 9 15,-4-3-10-15,-2 4-2 0,-5-3 3 0,1-4 3 16,-2-10-14-16,0 12 12 0,-13 13-17 0,4-13 23 16,-8 5-27-16,-4-4 24 0,-1-3-20 15,-2 2-12-15,-1-3-20 0,-2-3-17 0,-3-2-11 16,5-3-14-16,0 4-24 0,7-2-33 16,4 3-36-16,6-2-13 0,0-4 15 0,2 3-202 15,6-3 26-15,13 5-86 0,-1-5 23 16,4 5 38-16,3-4 16 0,-10-1 9 0</inkml:trace>
  <inkml:trace contextRef="#ctx0" brushRef="#br0" timeOffset="-169050.61">26982 17757 331 0,'0'-5'260'0,"0"2"-38"0,2-2-5 16,-2 3-6-16,0-3-41 0,2 4-1 16,-3 1 20-16,3 0-6 0,-1 4 0 0,0-1-15 15,1 3 9-15,0 1-3 0,2 6-33 16,4 12 1-16,-7-3-19 0,7 1-2 0,-3-4-16 15,2 1-13-15,0-3-5 0,-4-5 11 0,6 0-25 16,-3 0 0-16,2-5-22 0,0-1-2 0,0-2-2 16,6-2 6-16,-12-2-1 0,-2 0-14 15,11 0-28-15,9-17 0 0,-8 10-22 0,-8 0-7 16,3-2-6-16,-1 1 13 0,0-1-13 16,4-3 19-16,-6 1-12 0,-3-3 2 0,4-1 16 15,3-2-14-15,-4 1-6 0,-4 16 8 0,0-13 11 16,0 4-1-16,0 1 16 0,0 1-9 15,11-3-3-15,-9 6-4 0,-2 3 12 0,0 0 37 16,0 2-14-16,-1 0 13 0,0 3-10 16,1 1-4-16,0 0 34 0,-1 2-8 0,0-1-3 15,1 8-1-15,0 3 8 0,0 2-13 0,0-1 4 16,10 20-11-16,-3-24 13 0,1-2-16 16,-1 0-11-16,4-5 4 0,-3 1-1 0,3-6-9 15,-2-2-17-15,-9 0-19 0,12 0 6 0,-1 0 10 16,15-16 0-16,-18 6-52 0,-1 2-14 15,-1-2-12-15,0-5-14 0,2-1 0 0,-4-3-6 16,1-3-20-16,2 1-8 0,-4-1-4 0,-2-1 3 16,1 0 11-16,-2 13 19 0,0-5 1 0,0-2 10 15,0-2 12-15,0 2 18 0,-17-14 1 16,9 20 16-16,6 0 7 0,-3 4 12 16,3 0 10-16,0 2-5 0,1 0 11 0,-3 3 6 15,2-1 19-15,1 1-13 0,-1 1 20 0,2 0 10 16,0 3 16-16,2 3-8 0,-2-2 12 0,1 2-9 15,4 15 15-15,-5-11-9 0,10 20 18 16,-5-6-4-16,1-1-17 0,-2 3-16 16,5 10 24-16,-1-3-24 0,1-3-3 0,-2-3 27 0,5 0-8 15,-10-3-18-15,7-1-11 0,-3-3-15 16,-2-7 22-16,-1-1-17 0,0-3-12 0,-1-4 15 16,-2 3 8-16,0-7-19 0,0 0 0 15,0 0 0-15,-1 4-1 0,-1-7 26 0,0 1-3 16,-1-4-18-16,0-3-1 0,2 0 24 0,2-3-3 15,-1 12-26-15,0-7-12 0,11-10 0 16,-5 6-12-16,0 3 23 0,-1 2-10 16,8-3 8-16,0 4-22 0,4-3 18 0,-1 2-21 15,3 3 4-15,0-3 25 0,-3 4 8 0,5-1-14 16,-5 3-14-16,-6 0 19 0,3 0-3 16,22 13-2-16,-13-6-17 0,-9 1 13 15,1 1 6-15,-5 1 3 0,-4 0-18 0,-1 0-2 16,-4-10 26-16,0 10-15 0,-12 9 0 0,1-13 2 15,-2 2 24-15,-3 2 2 0,0-5-11 16,-2 2 3-16,-3-2-17 0,11-5-23 0,-7 0-12 0,-3 0-37 16,-1 0-36-16,-19-15-24 0,26 13-36 15,4 2 16-15,-4-15-184 0,9 6-115 16,3-1 15-16,2 10 30 0,0-7 26 0,0-2 23 16,12-4 19-16,-9 7 9 0</inkml:trace>
  <inkml:trace contextRef="#ctx0" brushRef="#br0" timeOffset="-168721">27745 17511 561 0,'2'-1'282'0,"0"1"-21"0,-1 1-7 16,-1 0-5-16,0 2-5 0,2 2 12 0,-2 2-40 15,9 12 5-15,-9 1-26 0,2 0 11 16,0 3-38-16,1 1 4 0,2 0-7 0,-3-2-21 16,1 3-8-16,0 0-31 0,2 11 0 15,1-3-17-15,1-4-3 0,-1 0-22 0,0-4-2 16,1-4-6-16,2-1 3 0,-3-2-3 0,-1-4-16 16,-2-2-33-16,0-2 4 0,-1-7-2 0,8 2-41 15,-6 0 11-15,0-4-47 0,-4-1-16 0,0 0-18 16,7-10-31-16,-3 4-18 0,-5-2-21 15,1-1-34-15,3-3 21 0,-3 5-215 0,0 0 30 16,0-3 28-16,0 1 25 0,9-9 22 16,-7 10-62-16,-1-1 19 0,5-7 0 0</inkml:trace>
  <inkml:trace contextRef="#ctx0" brushRef="#br0" timeOffset="-168525.46">27927 17792 353 0,'4'-5'275'16,"0"1"-15"-16,-3 1-29 0,2 0-31 0,-2 0 3 15,3 2-16-15,-3-3-4 0,1 4 18 16,-2 2-15-16,3-1 1 0,0 1-16 0,-2 2-37 15,1 1 2-15,-2 2 4 0,4 12-21 0,3 2-36 16,-6 0-6-16,-1 1-11 0,2-5 27 16,-2-8-50-16,0 3-14 0,0 2-15 0,0-1-22 0,0-1-8 15,0-3-21-15,0-2-15 0,0-7 12 16,0 0-51-16,-1 11-35 0,0-11-31 16,4-5 15-16,-4-2-229 0,3-3 28 0,4 0 24 15,-7-2-52-15,1 12 48 0,0-9-13 0,0 0 10 16</inkml:trace>
  <inkml:trace contextRef="#ctx0" brushRef="#br0" timeOffset="-168338.94">28008 17636 458 0,'-1'-5'337'0,"-1"1"-47"0,-2 0-51 0,1 0-24 16,1 1-20-16,-2 1-36 0,1 0-11 15,0 1-23-15,-1-1-26 0,2 2-25 0,-1 0-51 16,1 2-24-16,-2-1-41 0,3 0 2 0,-1 2-293 15,2 1 21-15,-1 0 24 0,1 1-31 16,1-3 16-16,1 3 4 0</inkml:trace>
  <inkml:trace contextRef="#ctx0" brushRef="#br0" timeOffset="-168017.24">28245 17786 376 0,'5'-3'356'0,"0"1"-30"16,-2-1-30-16,2 2-36 0,-2-2 8 0,0 0-31 15,-2 1-8-15,0-1-4 0,-1 2-30 0,-1 0-17 16,0-2-23-16,-2 1-18 0,-1 2 18 16,-2 0-26-16,1 3 7 0,-9 1-23 0,0 4 21 15,-1 4-14-15,3 0-13 0,-8 6-3 16,6 2-28-16,1 0-2 0,2-3 0 0,5 3 2 15,1-3-12-15,2 1 3 0,2-5-19 0,1-6 9 16,0 3-7-16,12 8-21 0,-2-12-11 16,2-2-15-16,3 0-20 0,1-4-3 0,-4 0 2 15,2 0-92-15,19-13-23 0,-19 8-23 16,3-2-15-16,-1 1-50 0,2-5 21 0,-3 4-231 16,0-1 34-16,1 5-78 0,0-3 25 0,0 1 31 15,3 1 68-15,4 4 29 0,-9 0 10 0,9 0-9 16</inkml:trace>
  <inkml:trace contextRef="#ctx0" brushRef="#br0" timeOffset="-167574.86">28987 17510 486 0,'2'2'318'0,"3"1"-32"16,4 9 11-16,0 5-13 0,0-3 2 15,0 8-18-15,-3 0-32 0,-2 3 1 0,0 5-9 16,-2-2-33-16,0 15-17 0,-1-2-15 16,-1-23-17-16,0 10-18 0,0 1-14 0,0 0-25 15,0-3 13-15,0-6-16 0,0 1-8 0,0-4-58 16,0-4-32-16,0-3-26 0,0-2-28 0,-5-2-34 15,9-9-37-15,-3-2-50 0,2-4 17 16,4 2-261-16,3-3 32 0,-3 0 31 0,0-1 25 16,2 0 25-16,1-2 22 0,0 0-72 0,2-2 29 15,-2-2 0-15</inkml:trace>
  <inkml:trace contextRef="#ctx0" brushRef="#br0" timeOffset="-166379.02">29299 17684 526 0,'1'-2'300'16,"3"2"-43"-16,-4 2-19 0,0-1-16 0,0 1-28 16,-2 2 12-16,-3-1-44 0,-6 4 6 0,-2 3-34 15,2-1-14-15,0 1-6 0,-5 0 8 16,-3-3-29-16,0 1-21 0,1-1 8 16,3 0 0-16,-2-3-17 0,1 1-7 0,5-2 1 0,0-1-11 15,1-1-22-15,2 1 14 0,2-2-16 16,0 0 9-16,1 2-4 0,2 0-9 0,-1-1 0 15,-1 0-16-15,3-1-23 0,0 1 16 16,1-1-10-16,-3 1 3 0,3-1-12 0,0 0 21 16,-1 1-6-16,2-1-11 0,0 0 5 15,0 0 12-15,0 0-8 0,0 0 16 0,0 0 22 16,14 14-12-16,-2-4 19 0,3 5-4 0,2 2 4 16,0-4-6-16,4 1 23 0,-5-2-21 0,2 2 8 15,-4-2-6-15,8 0-19 0,2-7 5 16,-3 5-2-16,2-3 1 0,-4 0-14 0,12-2 16 15,-6-1-20-15,1-3 7 0,4 0-14 16,-8 0 15-16,-12-1 11 0,5 0-18 0,1 0 8 16,18-19-19-16,-13 12-5 0,-8-5 5 0,-4 3-23 15,-2 2 7-15,1-6 16 0,-1-1-11 0,1 3 0 16,-4-5-4-16,4 3 20 0,-1 0-13 16,-5 2 13-16,0 2-14 0,-2 0 12 0,2 1-5 15,-2 1 5-15,0 7-7 0,0 0 9 16,0-10-7-16,0 5-2 0,0 5 6 0,-12-15 3 15,8 11 9-15,-10-2 3 0,-2 3-3 0,2 0 14 16,-5 2-10-16,12 1 18 0,-5 0 5 16,-13 14 14-16,10-6 9 0,-4 3-24 0,4 3 20 15,-1 5 8-15,1 1-27 0,3 2-3 16,2 0 21-16,5-1-19 0,5 1-2 0,0-10 17 16,0 3-10-16,18 18-11 0,-6-14 10 0,0-9-8 15,2 1 1-15,2-5-4 0,4 1-1 0,1-3-4 16,-1-3-22-16,-9-1 9 0,4 0-3 15,5 0-37-15,21-15-7 0,-23 6 0 0,2-3-14 16,-4-1-19-16,-3-3 5 0,1-1 7 0,-7 3-19 16,0 0 13-16,1-2-15 0,0 0 10 15,0 0 9-15,-4 0-3 0,3 1 17 0,-3 0 11 16,0 4 27-16,-3 1-13 0,-1 1 9 0,0 9 6 16,0 0 9-16,0-7-13 0,0 7 7 15,0-8 22-15,-12 1-5 0,8 6 4 0,2 2 17 16,-4 1 18-16,-3 5-11 0,0 3 24 15,0 0 9-15,-2 9-13 0,3-2 24 0,1 5-6 16,4-1-20-16,1-7-5 0,2-8 53 0,0 6-38 16,0 2 6-16,6 1 4 0,10 11-9 15,-7-19-10-15,2 3-1 0,2-6-4 0,1 2-12 16,2-5 14-16,-4 0-14 0,-4-1-21 0,6 0 6 16,17-12-1-16,-14 8-50 0,-2-6-8 15,-3 0 6-15,3-4-32 0,-7 1-8 0,3 3 12 16,-3-4 2-16,0-3-4 0,-2 4 0 0,3-3 3 15,-1-1 8-15,-6 5 3 0,0 2 28 16,0 2-26-16,-1 2 18 0,0 0 1 0,-1 3-3 16,0-3 5-16,0 6 0 0,0 0 3 0,0 0 18 15,0 0-10-15,0 0 18 0,0 0-10 0,0 0-4 16,-10-9 18-16,8 11-12 0,1 1 12 16,0 0 23-16,-1 2-15 0,2 0-11 0,0 13 27 15,-2 2-5-15,0-2 0 0,2-8-3 16,0 6 10-16,0 5-2 0,0-2 0 0,0 6-10 15,16 23 13-15,-13-22-16 0,5 1 3 0,1-1-12 16,-4 1 24-16,2 1-5 0,5-2-17 0,-4-1-10 16,-3 0-1-16,1 0 0 0,1-3 20 15,-3 0-5-15,0-3-2 0,-4-9-2 0,0 1-2 16,0 4 3-16,0-1-24 0,0-3 23 16,0-2 5-16,0 0-30 0,0-4 17 0,-15 5 1 15,7-7 9-15,-2-3-1 0,5 0-2 16,-6-3-1-16,2-4 2 0,2-1-34 0,-2-3 1 15,0 1 3-15,2 3 27 0,-3-8 1 0,3-3-12 16,-1 2 0-16,2-4 0 0,2 1 0 16,2 1 30-16,2 11-4 0,0-4-35 0,0-4-7 15,13-11 2-15,-9 12-3 0,6 1-5 0,0 0-11 16,4-2-5-16,5 1 0 0,0 3-29 16,-2-6-1-16,4 5-21 0,2 0-17 0,6-1-49 15,3 5 15-15,-3-9-188 0,0 5-128 16,-2 3 34-16,3 1-5 0,-4 0 26 0,-3 0 44 15,-1 2 31-15,5 2 17 0</inkml:trace>
  <inkml:trace contextRef="#ctx0" brushRef="#br0" timeOffset="-165997.05">30605 17813 732 0,'-6'-3'288'0,"1"2"-32"16,1 2-14-16,-3 0-24 0,3 3-16 15,-6 4-17-15,-3 8-14 0,6-2-4 0,3 0-6 16,-3 4-26-16,3-2-17 0,2-1 7 16,2 0-19-16,0-8 0 0,0 3-5 0,13 9-16 15,-4-13-27-15,-2 2 25 0,2-3-13 16,2-5-22-16,-11 0 6 0,14 0-33 0,1 0-10 15,12-17-29-15,-15 8-1 0,-1-3-18 0,-1 1-4 16,0 2-5-16,-5-5 7 0,3 1 4 16,-4-2-7-16,-1 2 17 0,-1 4-8 0,-2 1-5 15,0 8 31-15,0-11-6 0,-16-10 5 16,6 10-6-16,-2 4-2 0,-1 0-4 0,-1 6 6 16,-1-4-11-16,-2 2 8 0,4 1-21 0,13 2-31 15,-13 0-32-15,4 0-37 0,2 0 14 16,-1 0-172-16,-2 11-109 0,5-8 17 0,5 1 25 15,0 0 22-15,0 1 7 0,2-3 18 16</inkml:trace>
  <inkml:trace contextRef="#ctx0" brushRef="#br0" timeOffset="-165605.13">30990 17740 331 0,'5'-7'333'0,"-1"2"-35"16,0 0-24-16,-4 2-33 0,0 1-24 0,0-2-25 15,0 1-19-15,-2 0-35 0,-2 1-14 0,1 0 7 16,-3 1-25-16,1-2-4 0,-2 2-17 16,1 0 1-16,-1 1-2 0,0 0-19 0,7 0-19 15,-14 0 12-15,-1 0-6 0,-14 15 5 0,15-8 1 16,3 1-15-16,0 1-8 0,-1 3 12 15,2 4 0-15,3 0-6 0,-3 12-6 0,2-2-2 16,5 4-8-16,1-3 18 0,2-15-11 16,0 9 6-16,0 5 1 0,0 0 13 0,0 2-11 15,18 29-30-15,-13-30 17 0,-1-1 28 0,0-1-40 16,-1-2 11-16,5 4-7 0,-5-8-19 16,-3-4 6-16,0-6 2 0,0 3 8 0,-18 13 1 15,9-14-45-15,-5 0 15 0,4-1-64 16,-4-4-19-16,5-6-37 0,-2 0-65 0,-3 0 16 15,-13-16-284-15,18 9 29 0,5-4 43 0,-3-1 17 16,2 2 24-16,5 0-13 0,-4-1 7 16,4 11 58-16</inkml:trace>
  <inkml:trace contextRef="#ctx0" brushRef="#br0" timeOffset="-165405.92">30758 18023 585 0,'2'-4'352'0,"3"-4"-26"16,7 5-28-16,-2 1-25 0,2 0-48 16,-3 2-16-16,4 0-32 0,1 0-38 0,3 0 1 15,0 0-62-15,5 0-27 0,2 0-54 0,-1 0-32 16,6 0-33-16,0 0 5 0,-1 0-195 16,30-7-132-16,-29 6 8 0,-2-1 24 0,0 2 21 15,5-4 12-15,-1 1 1 0</inkml:trace>
  <inkml:trace contextRef="#ctx0" brushRef="#br0" timeOffset="-164663.67">31451 17620 323 0,'0'-1'251'0,"0"2"-16"0,0-1-14 15,-1 4 3-15,1 1 20 0,0 2-32 0,0-1 16 16,0 17-15-16,0-11-7 0,0 15-6 16,0 9 1-16,0 2-22 0,0 1-19 15,0 0-12-15,0-2-15 0,0-1-14 0,0-3 20 16,0-4-29-16,0-1-19 0,0-5-3 0,0-4 1 16,0-4-20-16,0-3-1 0,0-2-12 15,0-1 23-15,0-9-1 0,-10 6-32 0,5-12 3 16,2-3 19-16,1 2-18 0,-2-7-13 15,-1-1-9-15,3-5-20 0,0 3 6 0,-2-2 4 16,1-4-12-16,3 5-1 0,0 1-15 0,0 6-8 16,0-4 2-16,0-3 2 0,0-3 3 15,11-21-21-15,-6 20-11 0,-1 1 6 0,-2-3 5 16,3 7-6-16,-4 0 16 0,5 0-2 16,-4 2 8-16,2 3-8 0,-1 3-11 0,-1-1 19 15,2 3 3-15,-2 2-9 0,0 0 20 0,2-2 6 16,0 3-25-16,0 0 13 0,5-5 0 0,-2 2 32 15,0 2-29-15,-2 1 0 0,1 0 24 16,-2 2-4-16,3 0 0 0,-3 1-17 0,2-1 5 16,0 2 6-16,-6 0-11 0,7 0-1 15,-7 0 36-15,27 10-1 0,-14-1-18 0,-4 4 45 16,-2 3-8-16,-1 1 0 0,-6 3 3 16,3 2 6-16,-1 14 4 0,0-2 3 0,-2-13-12 15,0 9 10-15,0 6-13 0,0 1-6 16,0 0 0-16,-11 33-16 0,9-40 3 0,2-4 1 15,-2 1-9-15,2-17 3 0,0 2-4 0,0-1-22 16,0 0-3-16,0-5-37 0,0-6 2 0,15 15-81 16,-3-12-44-16,-4-8-47 0,5-4-43 0,1 3 26 15,-5-3-252-15,1-6 38 0,-3 1 33 16,8-2-38-16,-3 3 30 0,-4-2 24 0,-3 3 40 16,1-2 27-16,-2 2 11 0,-3 1 2 15</inkml:trace>
  <inkml:trace contextRef="#ctx0" brushRef="#br0" timeOffset="-164470.66">31424 17870 493 0,'-1'-2'398'0,"1"0"-71"0,-2 0-27 0,4-1-61 15,-2 0-11-15,3 3-37 0,1-2-25 0,1 2-5 16,0-2-35-16,10-1-56 0,-3 1-28 15,7 1-50-15,2-3-33 0,-1 4-75 0,0-4 10 16,1 3-307-16,1-1 32 0,0 0 21 16,-1 2 47-16,-5-1-9 0,-3-1-2 0</inkml:trace>
  <inkml:trace contextRef="#ctx0" brushRef="#br0" timeOffset="-163836.94">32268 17650 425 0,'-2'-1'222'0,"2"0"-34"16,0 1 22-16,-2 0 3 0,2 2 6 16,0 1-14-16,-2 2-2 0,2 2-2 0,0 12 13 15,0-11-29-15,0 8 16 0,0 12-22 0,0 5-19 16,0 0 15-16,0 2-28 0,8 1-16 0,-8-3-14 16,12 34-7-16,-7-38-14 0,-1 0-32 15,-4-16-8-15,0 5 5 0,0 1-6 0,0-3-49 16,0-3-37-16,11 11-17 0,-9-17-23 15,-2-7-15-15,-6 0-42 0,6-1-22 0,4-8 14 16,-6-5-225-16,0 1 29 0,2 3 25 16,-13-17-91-16,5 9 26 0,1-6 2 0,-5 4 1 15,12-2 8-15</inkml:trace>
  <inkml:trace contextRef="#ctx0" brushRef="#br0" timeOffset="-163515.42">32279 17694 283 0,'3'-3'324'0,"0"-3"-49"16,-3 2-11-16,4 0-27 0,-2 1-14 0,7-9-15 15,-2 7-11-15,-1-2-19 0,2-3-18 0,0 3-3 16,5 1-29-16,-3 2-28 0,5 0 19 0,-1 1-29 16,5-2-9-16,11 3 16 0,-14 2-29 15,7 0-4-15,3 0 14 0,31 12-38 0,-33-2 13 16,-1-1-6-16,-4 4 12 0,-4 4-20 15,-11 2 5-15,5 0 17 0,-9-9-28 0,0 2 16 16,-13 21-20-16,6-17 7 0,-7 0-11 0,1-1 13 16,-3-5-25-16,5-3 36 0,-2 1-47 15,-10 2 37-15,4-5-28 0,5-3-16 0,14-2-15 16,-13 0-17-16,1 0-32 0,1 0-27 16,1 0-28-16,2 0-21 0,1 0 13 0,-5 0-206 15,3 0 26-15,3 0-151 0,6 0 45 0,0 0 26 16,0 0 24-16,-14-6 21 0,16 8 4 15</inkml:trace>
  <inkml:trace contextRef="#ctx0" brushRef="#br0" timeOffset="-162946.81">32848 17636 226 0,'2'-2'291'15,"1"2"-76"-15,-1-3-13 0,-2 5-11 0,-1-1-2 16,1 6 0-16,-1-3-18 0,-2 0-2 16,-3 3-1-16,6 2 2 0,-4 3-12 0,2-3-19 15,-3 5-5-15,3-1 5 0,-3 2-8 0,2 0-8 16,-5 3-16-16,6-1-2 0,2-7-10 15,0 5-7-15,-12 24-1 0,9-15 8 0,3 0-45 16,0-10 10-16,0 6-12 0,12 28 2 16,-3-18-3-16,-2-9-6 0,0 2-5 0,0-2 7 15,1-2-13-15,6 2-4 0,-3-4 8 0,6-1-8 16,-3-5-8-16,7 0-12 0,0-1 8 0,-6-2-12 16,0-4-4-16,3 2-24 0,1 1-3 15,-4-7 3-15,-8 0-1 0,3 0-8 0,13-12 21 16,-9 0-12-16,2 3 23 0,-3-8-40 0,-2 1 12 15,1-3-4-15,1 0 0 0,-4-4-6 16,3-1 4-16,-5-5 6 0,-1 1 6 0,-2-1 6 16,2 2 10-16,0-2-8 0,-1-1-2 15,-3 2-11-15,-2 2 19 0,0 14-13 0,0-6 39 16,0 0-28-16,-13-21 23 0,7 26-17 0,1-1-4 16,1 0 9-16,-5 3-4 0,-2 2 6 15,4 4-11-15,-1-2-4 0,-2 3 19 0,6-3-10 16,-3 3 7-16,3 0-15 0,4 3-21 0,0 1 5 15,0 0-9-15,0 0-18 0,0 0-3 16,0 0-16-16,0 0-4 0,-11 13-29 0,18-8 10 16,-1-3-159-16,4 5 21 0,-1 0 20 0,-3 1-167 15,4 2 12-15,5 1 34 0,-3 4 38 16,1 0-20-16</inkml:trace>
  <inkml:trace contextRef="#ctx0" brushRef="#br0" timeOffset="-162283.97">33363 18209 491 0,'2'-10'288'0,"1"5"-50"16,-3-4-15-16,1 1-8 0,-2-3-21 0,-2 3-34 15,6 0-19-15,-3-1-12 0,-7-3 9 0,3 9-22 16,-3-6-23-16,6 0-7 0,-5-1-2 16,1 3-17-16,-3-1 2 0,3 2-1 0,-3 2-14 15,-1-2 14-15,1 0-21 0,-1 8-1 16,0 0 15-16,0 2-4 0,1 4-5 0,-1 0 3 16,-1 2-1-16,1 2-9 0,1-1 12 0,0 2-14 15,1 0 7-15,1 1 13 0,2-2-30 16,2 2 8-16,2-4 12 0,-1 1-18 0,3 0 18 15,0-1-23-15,3-3-11 0,1 1 2 16,4-1 8-16,-3-3 4 0,3-4-16 0,-7 3-10 16,10-3-18-16,-2-4 15 0,-3-2-19 0,1 2 29 15,0-3-37-15,0 0 5 0,-3-1 8 0,3-2-9 16,-2-2-2-16,-2 2 4 0,-1-2 13 16,-2 2 11-16,4 0-13 0,0 2-2 0,-2 1-1 15,-2-1 11-15,-4 5-18 0,4 3 10 0,-1 2 12 16,1 2 9-16,-2 0-16 0,-7 6 4 15,9 2-7-15,1 3 6 0,-3 2-4 16,3-1 9-16,2 1 8 0,0-1 6 0,-1-6-16 16,1 3-21-16,1-4-20 0,-1-1-26 0,1 0-14 15,1-8-32-15,1 0-53 0,3 1 14 16,-3-2-267-16,3-5 31 0,-2-1 25 0,-2 0-12 16,2 2 22-16,-2 0 19 0,-1-2 2 15,-7 2 25-15</inkml:trace>
  <inkml:trace contextRef="#ctx0" brushRef="#br0" timeOffset="-161470.56">31986 18067 592 0,'0'0'359'0,"0"0"-27"16,0 0-35-16,0 0-12 0,0 0-38 16,0 0-37-16,0 0-25 0,13 22-20 15,-1-6-20-15,-1 3 65 0,-1 4-15 0,0 3-12 16,-3 3 0-16,3 2-31 0,-5-1-9 0,-5 1-10 16,0-16-7-16,0 7-27 0,-13 20-3 15,1-17-39-15,-1-1-48 0,-6-2 1 0,0-4-49 16,1 0-35-16,-10-3-60 0,-7-6-63 0,10-4 19 15,3 2-305-15,-3 1 36 0,0-4 31 16,2-1 21-16,13-3 27 0,-4 0 33 0,1 0 11 16,-4 0 13-16,-4-9 5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8T18:25:52.3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1710 979 517 0,'-17'0'302'0,"17"0"-54"0,-14 0-19 0,-5-23-4 16,14 22-32-16,0-2-18 0,3 2-10 15,0 1-18-15,1-1-10 0,-1 1-13 0,2 1-12 16,0 3-23-16,4-1-10 0,-5 2 3 0,6 2-1 15,3 7-2-15,3 0 15 0,2 5 8 0,5 1-12 16,-6 2 7-16,8-3 1 0,2 6-7 16,-2 3-27-16,1-4-5 0,0-2-8 0,-5-4-4 15,1-2-6-15,3 3-6 0,-5-4 3 0,4 2-13 16,-1-2 21-16,-2-1-3 0,-3 0-4 16,1-3-5-16,-3 0-3 0,-4-6-3 0,0 2-3 15,-1-2-18-15,-3-1-22 0,0 0-30 0,-2-2-28 16,-1-2-18-16,0 1-38 0,0-4-23 15,-2 0-23-15,0 1 15 0,-5-11-191 0,-1-6 29 16,2 2-111-16,-1 0 30 0,3-2 23 0,-1 0 13 16,2 4 16-16,-3-4 40 0</inkml:trace>
  <inkml:trace contextRef="#ctx0" brushRef="#br0" timeOffset="276">1938 985 385 0,'-5'-7'303'0,"-2"2"-51"0,2 1-6 0,-1-1-28 16,0 4-21-16,-1-2-17 0,1 3-12 15,0 0-8-15,2-1-25 0,4 1-23 0,-11 14-6 16,2-6 10-16,2 6-7 0,-2 8 2 16,-1 3-18-16,-2 0 25 0,1 1-35 0,-3 2-11 15,4 2-17-15,-5-4 22 0,3-5-16 16,1-2 10-16,3-1-20 0,-1-1 0 0,0 5-7 15,0-6-21-15,0-1 0 0,2-2-25 0,0-1-26 16,1-3-30-16,2-2-41 0,-2-4-1 16,1 0 9-16,0-3-239 0,5 0-100 0,0 0 29 15,0 0 4-15,0 0 23 0,-14-13 23 0,7 1 12 16,-4-1-30-16</inkml:trace>
  <inkml:trace contextRef="#ctx0" brushRef="#br0" timeOffset="532.99">1475 1212 376 0,'0'0'358'0,"0"-2"-34"0,6 1-61 16,-5-2-18-16,3 1-35 0,5-4-15 0,1-1-18 16,5-2-23-16,-3 1 3 0,5 0-32 0,6 1-1 15,2-1-18-15,-3 3-15 0,14 0 15 16,-1 2-20-16,4 2-12 0,-18 1 4 0,10 0-19 15,7 0-5-15,41 14 14 0,-37-6-31 16,-2-2-33-16,-4 1-31 0,-1-2-21 0,-4 2-8 16,-7 1-49-16,-2-3-49 0,2 0 14 0,-7-1-230 15,1-4 27-15,0 0-70 0,-11 0 29 16,6 0 27-16,1 0 15 0,21-12 47 0</inkml:trace>
  <inkml:trace contextRef="#ctx0" brushRef="#br0" timeOffset="1443.22">3000 1080 448 0,'-6'5'296'0,"4"3"-30"0,-3 6-22 0,2 1 12 15,3-4-25-15,0 4-24 0,0 4-17 16,0-1-23-16,0 3 6 0,14 18-17 0,-12-17-8 15,-1-1-19-15,3-1 12 0,0-1-21 0,-1-2-26 16,-3-2 18-16,2-3-21 0,1 4-37 16,-1-3 7-16,-2-6 14 0,3 0-24 0,-3-2 6 15,2-1 3-15,-2-1-23 0,0-2 4 0,0-1-6 16,0 0-1-16,0 0 1 0,-3 4-10 16,3-6 17-16,-3-1-38 0,1-1-22 0,1 1 18 15,-1-4-17-15,1-10 9 0,-4-10-5 0,-3 1-26 16,4-6 15-16,-4 2-26 0,5-3 20 15,-1 7-18-15,3-6 24 0,0 8-1 0,0 0 10 16,0 6 7-16,1 10-15 0,0-5 2 0,0 3 16 16,0-1-9-16,0 3 11 0,0-1-6 15,10-1 22-15,-2 8-10 0,-3 4 21 0,4 3-6 16,0 2 39-16,7 0-23 0,-6 2-6 16,1 4 8-16,4 1-3 0,2 1 48 0,-2 2-8 15,3 2-16-15,-2 2 15 0,1-4 11 0,-3 1-2 16,4-1-14-16,0 2 5 0,-2 1-11 0,7 0 2 15,1 0-23-15,1 0 2 0,0 1 16 16,0-3-19-16,0-4 5 0,-4 0-8 0,1 1-9 16,-1-4-2-16,-6-2 4 0,0 3-12 0,-4-7 15 15,0-3 3-15,-4 0 6 0,-7-2-9 0,6 0 0 16,-6 0-3-16,18-11-9 0,-11 1 1 16,-1-5-2-16,-2-2-6 0,0-9 1 0,-3-6-7 15,-1 15-13-15,0-9-12 0,-16-32-25 0,7 29 12 16,1-2-21-16,-3 3 25 0,2 4 4 15,-3 0-5-15,3 7-23 0,1 0 6 0,-2 4 6 16,5 4 4-16,-1 0-63 0,1-1 28 16,1 9-21-16,3-2-17 0,-2 2-10 0,-2 1-16 15,5 0-1-15,0 0-17 0,0 0-14 0,-9 11-17 16,16-7 16-16,-7 1-199 0,5 0-88 16,0 2 33-16,-1 0-16 0,-1 0 26 0,2 5 76 15,4 3 4-15,6 0 37 0</inkml:trace>
  <inkml:trace contextRef="#ctx0" brushRef="#br0" timeOffset="2120.66">3834 1456 497 0,'-4'-1'273'0,"0"1"-17"0,1-1-19 15,-2-2-28-15,2 3-9 0,-3-3-3 0,2 1-13 16,1-1 0-16,0 1 1 0,-2-1-25 15,2-1-26-15,0 3-5 0,1-2-12 0,1-1 20 16,-1 0-23-16,3-1-17 0,0 1-31 16,2-2 17-16,6-4-31 0,1 1-2 0,5-2 3 15,2 3-22-15,2 0 31 0,-1 3-45 16,1 0 7-16,1 2 10 0,1 2-5 0,-11 1-16 0,4 0-6 16,2 0 12-16,16 16-1 0,-16-8-22 15,-3 2 12-15,-2 2 6 0,-1 1-9 0,-4-5 22 16,-1-1-24-16,-3 2-4 0,-1-3 20 15,0 1-14-15,-1-7-5 0,0 0 25 0,-10 26-7 16,2-15 7-16,-7-2-20 0,3 2 14 16,-4-2-31-16,-1 1 39 0,0-3-32 0,3 0 9 15,-5 1-18-15,3-1 22 0,-1 0-18 0,-1-2 13 16,2-1-2-16,5 1 6 0,2-3 21 16,0 0-21-16,3 0 1 0,2-1-7 0,0-1-2 15,1 1-2-15,1 0 7 0,1 0-8 0,1-1-8 16,1-1 24-16,0 3-4 0,2-2 12 15,2 0-13-15,1 1 15 0,2-1 8 0,11-3-3 16,-8 3-3-16,5 0-2 0,5 0-2 0,6 0-1 16,-1 0-2-16,2 0 12 0,-1 0-9 15,2 0-2-15,-2 0-3 0,-3 0 0 0,-1 0-3 16,-2 0 20-16,-1 0-1 0,-4 0-4 0,-4 0-22 16,-1 0-1-16,-3 0-41 0,-1 0 35 15,-7 0-38-15,6 0-22 0,-6 0-6 0,8 0-44 16,-8 0-19-16,0 0-22 0,6-7-25 15,-6 7 15-15,0 0-192 0,8-12-95 0,-8 9 21 16,1 2 19-16,-1-4 26 0,3 2 34 16,11-3 17-16,4-2 8 0</inkml:trace>
  <inkml:trace contextRef="#ctx0" brushRef="#br0" timeOffset="2502.2">5135 1267 348 0,'-5'0'298'16,"2"2"-27"-16,1-2-41 0,-1 1-9 0,1 0-27 15,2 0 1-15,0-1-6 0,0 3-35 16,2-1-2-16,1 0 15 0,2 0-12 16,2 1 28-16,-1-2-20 0,13 5 21 0,3-3 1 15,4 1-45-15,4-1-17 0,1 2 5 0,2-4-30 16,-1 2 4-16,3 0-16 0,-1-1 0 0,-2 0-12 16,-1-1-30-16,-2 3 20 0,-3-3-15 15,-1 6-6-15,-4-7-5 0,-1 0-3 0,-5 2-71 16,-5-2-29-16,-10 0-18 0,8 0-33 0,-2 0-42 15,-6 0-34-15,9 0 18 0,0-9-259 16,-8 6 31-16,1 0-62 0,-3-4 30 0,-4-2 25 16,2 2 40-16,0 1 20 0,-6-1 1 0</inkml:trace>
  <inkml:trace contextRef="#ctx0" brushRef="#br0" timeOffset="2829.82">5495 1151 504 0,'2'0'358'0,"0"-3"-25"0,2 6-67 15,2-3 31-15,3 0-41 0,1 0 5 0,4-3-62 16,-5 3-1-16,3 0-22 0,4 0 20 0,2 0-45 16,4 0-12-16,1 0-14 0,24 12-12 0,-19-6-13 15,-2 3-11-15,1-2-13 0,-3 3-9 16,1 4-7-16,-2-3 9 0,-5 0-9 0,-2 0-4 15,-4 0-16-15,-3 0 14 0,0 2-27 0,-4-2-5 16,-5 0-7-16,0-11-2 0,0 11 9 16,-13 14 9-16,0-11-3 0,-3-1-3 0,-2 1-3 15,-1-2-58-15,-6 1 5 0,4-2-36 16,-1 1 4-16,-5-2-42 0,2-2-19 0,0 1-23 16,3-1-56-16,1-1 16 0,2-3-116 15,2 0-123-15,17-4-7 0,-9 0 27 0,9 0 18 16,-7 0 24-16,2-4 42 0,9 5 8 0</inkml:trace>
  <inkml:trace contextRef="#ctx0" brushRef="#br0" timeOffset="3312.03">6254 1198 629 0,'1'4'288'0,"-4"4"-39"0,2 1-22 0,1 3 9 15,4-1-26-15,-4-11-6 0,0 10-18 0,0 2-21 16,0-2 3-16,0 4 18 0,0-1-59 16,0-1 11-16,0 0-38 0,0-3 12 0,10 9-22 15,-10-18-5-15,0 7 5 0,0-7 10 0,0 7-39 16,0 0 12-16,0-7-8 0,0 5-6 0,0-5-7 15,0 0-4-15,0 7-6 0,0-7 19 16,0 0 6-16,-5 5-21 0,1-6-3 0,3-1-41 16,-2-2 10-16,1-1-26 0,0 0 30 0,-1-17-33 15,2 1-2-15,1 13-6 0,0-6 23 16,12-17 6-16,-8 15-7 0,5 3-18 0,-2 3-4 16,5 0 3-16,4 2 3 0,-1 1 10 0,8 4-10 15,-13 3 3-15,7 0 7 0,5 0 12 0,23 13-11 16,-21-8 20-16,0 6 26 0,-5-2-29 15,-3 0-8-15,-1 1 24 0,2-1-27 16,-5 0 1-16,0 0 0 0,-4 3 22 0,-3-3-5 16,0-1 14-16,-2-1-12 0,-1-1-23 0,-1 0-17 15,-1-6-35-15,0 0-41 0,0 6-44 16,0-6-57-16,-11 13 18 0,7-10-263 0,0-1-1 16,-1 0 30-16,4-1 27 0,-3 0-7 0,3-1 39 15,3-1 12-15,4 0-8 0</inkml:trace>
  <inkml:trace contextRef="#ctx0" brushRef="#br0" timeOffset="3692.51">6901 1211 580 0,'-6'8'341'0,"-4"1"-17"15,4 2-62-15,-1 0 7 0,2-4-34 0,2 3-17 16,-2-1-13-16,2-1-26 0,-2 9 14 15,3-8-39-15,0 1-15 0,2 0-17 0,0-10 5 16,0 8-27-16,0-2-10 0,0 1 14 0,17 10-4 16,-7-9-11-16,3 1-7 0,1-3-4 0,2-2-13 15,4-1-12-15,-1 1-8 0,2-4-4 16,-11 0 13-16,6 0-5 0,0 0-5 0,21-12-25 16,-21 5-8-16,1 0 1 0,-5-3-46 15,1 0-4-15,6-7 12 0,-6 0-6 0,-3 1 7 16,-5-1 3-16,-2 0-3 0,-1 0-14 0,-1 3 4 15,-1 8 0-15,-20-9 2 0,5 6 10 0,-8 2 1 16,-1 5-7-16,2 2 12 0,7 0-18 16,-3 0 8-16,-26 12-21 0,18-3 9 0,0-1-27 15,2 1-4-15,3-1-27 0,5-1-16 16,2-1-34-16,6 0 14 0,1-1-104 0,2-1-92 16,1-1 25-16,4-1 23 0,0 1-109 0,0-3 25 15,0 0 21-15,0 0 9 0,17 5-3 16</inkml:trace>
  <inkml:trace contextRef="#ctx0" brushRef="#br0" timeOffset="4122.4">7302 1250 568 0,'4'7'332'0,"-3"3"-32"15,2-1 8-15,1-1-11 0,-1 1-49 16,2 5-7-16,-2-2-37 0,0-1-24 0,-2-2 5 15,2-1-20-15,2 4-16 0,-3-1-17 0,-1-3-14 16,0-1-22-16,-1-1-9 0,0-1-10 0,0-1 1 16,0-4-9-16,0 0 13 0,0 0 9 15,0 0-13-15,0 0-18 0,0 0 3 0,-7 9 2 16,3-9-14-16,2-2-13 0,0 0 2 16,0-2-5-16,0 0-10 0,0-2-11 0,0 0-8 15,2-1 0-15,-2-15-2 0,2 13 1 0,0-6-14 16,0 0-24-16,17-13 18 0,-9 13 1 0,0 1 2 15,2 6 1-15,8-1 14 0,-1 4-10 16,3 0 9-16,0 3-11 0,4 2 9 0,-14 0-6 16,6 0-8-16,25 14 2 0,-20-7 42 15,-4 2-4-15,1 0-1 0,-3 2-4 0,-1 2-3 16,-2 2 0-16,-2-1 9 0,-2 1-20 0,-3-2 0 16,-4 0-2-16,-1-13 1 0,0 9-2 15,0 3-8-15,-15 13 2 0,9-16-58 16,-2 3-59-16,-3-5-19 0,3-1-50 0,5 1 19 15,-2-7-180-15,1 2-110 0,2-2 34 0,2 0 30 16,0-2 1-16,2 0 14 0,3 1 25 0,16-6 15 16,-1 0 5-16</inkml:trace>
  <inkml:trace contextRef="#ctx0" brushRef="#br0" timeOffset="4400.36">7973 1267 461 0,'0'-6'374'0,"0"-2"-37"0,-1 4-46 16,0-2 18-16,-1 2-49 0,-2 0-7 0,0 0-32 16,0 3-22-16,-5-1-22 0,-3 0-5 0,2 4-9 15,2-2-5-15,-1 0-27 0,-15 17-9 16,11-9 5-16,3 1-3 0,-1 1-22 0,-1 3 8 16,2 3-6-16,1-2-6 0,1 1-4 15,1 1-15-15,3 1 15 0,3-4-25 0,1-1 2 16,0-12-3-16,0 13-15 0,16 15-8 0,-4-19-26 15,1 1-48-15,4-2 4 0,4-1-102 16,1-3-39-16,1-1-60 0,-8-3 22 0,4 0-299 16,4 0 29-16,1 0 35 0,27-10 32 15,-26 5 13-15,0-2 36 0,-1 3 22 0,0 1 0 16,0-3 9-16</inkml:trace>
  <inkml:trace contextRef="#ctx0" brushRef="#br0" timeOffset="4854.35">8285 1414 551 0,'-2'2'342'16,"0"-1"-27"-16,0 1-41 0,0-2-17 16,1 0-32-16,1 3 13 0,0-3-9 0,-2 0-26 15,4 1 22-15,1-1-43 0,1-1-20 0,1 1-2 16,3 0-14-16,11-3-17 0,-10 3-25 15,17-8 0-15,-6 4-4 0,-2-3-24 0,-1 0-1 16,-1-1 2-16,-1 0-13 0,-2 0-8 0,0-2-15 16,-1 0-10-16,2-6-9 0,-5 2-2 0,-2 3-3 15,-1-3-2-15,-6 4 5 0,0 10-13 16,0-10 10-16,-15-7-9 0,9 12-2 0,-11 3 1 16,-2 1-2-16,9 1-21 0,-5 0 2 15,-16 11 1-15,14-4 1 0,-2-2 24 0,1 4 15 16,-1-1-12-16,4 2-13 0,-1 1 28 0,3 4-18 15,0-1 30-15,2-1 3 0,2-1 5 0,5 0-6 16,-2 3 10-16,4-4-2 0,2-11 4 0,0 8-9 16,0 3-8-16,21 11-3 0,-8-12 4 15,1-3-1-15,2 1-4 0,2-4-12 0,2 1 6 16,0-2-34-16,0-3-29 0,1 1 9 16,-12-1-34-16,6 0 7 0,4 0-81 0,-1 0-32 15,-4 0-40-15,19-15-47 0,-16 11 23 16,-5-3-216-16,-1 3-39 0,-3-1 30 0,-1 0 33 15,-3 2 27-15,1-1 34 0,-3 1 34 0,-2-1 15 16,0 1 10-16</inkml:trace>
  <inkml:trace contextRef="#ctx0" brushRef="#br0" timeOffset="7274.76">9009 1402 762 0,'13'0'314'16,"-13"0"-45"-16,0 0-7 0,0 0-39 0,0 0-8 15,0 0-5-15,0 0 1 0,28 23-37 16,-27-17-6-16,1-1-41 0,-1 2 8 0,0-1-20 0,-1 1-7 15,0-7-19-15,0 12-10 0,0 2-41 16,-15 13-53-16,9-15-50 0,-6 0-42 0,1-2-45 16,-2-2 14-16,3 0-298 0,2-3 31 15,3-2 18-15,-2-1 41 0,5 0 25 0,1-2-22 16,1 0 7-16</inkml:trace>
  <inkml:trace contextRef="#ctx0" brushRef="#br0" timeOffset="8524.56">9611 1185 247 0,'-11'7'384'0,"-2"4"-61"0,6 4-36 15,1-2-28-15,2-1-21 0,3 4-1 0,1-3-8 16,0-13-18-16,0 14-12 0,11 19-22 15,-4-15-12-15,1-3-17 0,2-1-16 0,2-4-14 16,1 2-13-16,1-3 5 0,0-3-11 16,4-2-10-16,-2-1-11 0,4 0-36 15,-10-3-28-15,5 0 15 0,2 0-46 0,23-16-26 16,-23 6-5-16,2-1-18 0,-3-1-14 0,7-8-6 16,0-1 4-16,-7 1 3 0,-2 0-2 15,-4 1 7-15,1 2-5 0,-6 0 24 0,0 3 24 16,-4 4 14-16,1 1 13 0,-1 6 21 0,-1 3 8 15,-6 0-3-15,5 8 30 0,3 0-4 16,-4 5 12-16,5-1 22 0,-3-12 25 0,0 10-29 16,0 0 15-16,0-1-10 0,0 1 15 15,0 2-1-15,17 16-12 0,-5-15 11 0,-1-3-6 16,5 1-21-16,2-3-3 0,2 1-17 0,0-1 15 16,3-5 6-16,-1-1-29 0,1 0 10 15,1-1-13-15,-13-1-18 0,23-10-23 0,-12 3 1 16,-2-1-47-16,-2-1 24 0,3-8-43 15,-4-3-3-15,-2 4-16 0,-5-4-12 0,-5 1 2 16,-5-1 8-16,0 9-3 0,0-3 7 0,-17-16 3 16,7 15 16-16,-5 3 17 0,-4 2-6 0,-1 4-1 15,-5 0 1-15,-1 1 10 0,-2 2 19 16,2 1 11-16,2 0 11 0,-1 2-5 0,13 0 9 16,-2 0 9-16,-2 0 11 0,1 0-1 15,4 0 0-15,1 0-9 0,3 0 32 0,7 0-29 16,0 0 4-16,-4 6 0 0,12-2-8 0,3-2 10 15,7-2 5-15,-3 0 12 0,12 0-25 0,-1 2 4 16,-8-2-15-16,8 0 15 0,5 0-15 16,43-11 17-16,-34 8-11 0,0 0 15 15,-2-3-26-15,2 3 3 0,-1-4-15 0,-1 1-2 16,-7 2-5-16,-2-1-6 0,-5 0-9 0,-1-1 4 16,-5 0 5-16,-7-2-11 0,0 1-5 0,-6-1 0 15,-1 0-5-15,-4 8 2 0,0-10 9 16,0 0 3-16,-11-6 12 0,1 4 6 0,-1 4-5 15,0 3-15-15,-2-2 31 0,1 3-4 16,-4-1 3-16,2 2 18 0,0 3 6 0,0 0 17 16,8 0-13-16,-4 0 19 0,2 0-8 0,-10 15-3 15,10-7 12-15,-2 4 15 0,5 3 5 0,2 2 2 16,3-6-5-16,0 6-7 0,0 4 43 16,0 3-11-16,17 30 15 0,-9-32-4 15,1 0 16-15,1-3-11 0,-1 5 8 0,2-5-14 16,-1 1-2-16,-2-3-15 0,5-1-3 0,-4-1-16 15,-3-2 0-15,0-4-10 0,-1-1 9 0,-2-4-14 16,0 1 3-16,-1-1-7 0,0-1 15 0,-1-1-15 16,1-1 7-16,-1-1-13 0,-1 0-1 15,0 0 2-15,0 0-24 0,2-10-6 0,3-6-33 16,-2-2 0-16,3 4 1 0,-2-4-13 0,2 1 2 16,1-2 2-16,2 2 12 0,-2 6-18 15,8-2 6-15,0 2 5 0,-4 3 7 0,1 0 17 16,2 6 1-16,-2 2 1 0,-6 0 0 0,6 0 1 15,16 10 2-15,-19-2-39 0,1 5 22 16,0-3 1-16,-4 0 28 0,2 2-2 0,-1 0 0 16,-1 1 28-16,-2-3-12 0,1-1-3 0,1 5 23 15,-2-4-11-15,-1-3 0 0,1 1-4 0,-1-2 8 16,-1-1-2-16,0-2 3 0,0 1 3 0,0-1-2 16,-1-1 1-16,2 1 7 0,-1-2-14 15,0 0 1-15,-2-1 8 0,0 0-9 0,0 0-18 16,23-11-8-16,-8-5-8 0,0 4-9 15,-4-3-19-15,6 1-17 0,-2-1 13 0,-1 1 12 16,-3 0-9-16,2 2 4 0,1 4 6 0,-4 1 0 16,-2 2-6-16,-1 0 28 0,-3 1-17 15,1 3-2-15,-5 1 3 0,0 0 1 0,9 10 12 16,-7-3-10-16,5 1 0 0,-3 1 2 0,-1-1 12 16,2 1 17-16,-1-1-7 0,3 6 10 0,2-2-21 15,1 0 22-15,-2 1-8 0,2-1 2 16,-1-1 3-16,-1-4 7 0,-1-1-26 0,-1-2-27 15,-1 0 2-15,1 0-90 0,-2-4-37 16,-1 0-46-16,-3 0-51 0,0 0 22 0,0 0-264 16,16-12 22-16,-13 9 21 0,8-15 30 0,-5-4 27 15,0 2 59-15,-1-2 3 0,-3-2 19 16,0 0 22-16</inkml:trace>
  <inkml:trace contextRef="#ctx0" brushRef="#br0" timeOffset="8672.47">11153 1032 394 0,'-9'-5'383'0,"1"1"-49"16,-4 1-47-16,5 0-25 0,-4 3-47 16,11 0-18-16,-7 0-31 0,-2 0-27 0,2 0-21 15,0 0-64-15,-7 15-38 0,3-8-64 0,8 5 6 16,-3-4-243-16,9 1-83 0,-3-9 23 16,9 20 25-16,4-10 16 0,5 2 11 0</inkml:trace>
  <inkml:trace contextRef="#ctx0" brushRef="#br0" timeOffset="8960.34">11619 1172 845 0,'-3'-5'329'0,"-4"1"-20"0,-1-1-13 16,-3 1-3-16,-4 1-37 0,3 3-15 15,-2-3-11-15,6 3-10 0,-4 0-22 16,-18 14-10-16,12-4-1 0,1 0-31 0,-1 3-10 15,4 2-18-15,2-2 5 0,5-1-23 0,2 3-1 16,0-1-20-16,-1-1 0 0,6 1-21 16,0-14 3-16,0 12-11 0,17 17-1 0,-8-19-11 15,5 0 2-15,0-1-27 0,2-1-55 0,9-1 4 16,-5-3-69-16,4 1-36 0,-13-5-26 16,8 0-39-16,3 0-37 0,3 0 21 0,23-16-198 15,-23 11-67-15,0-3 30 0,0 2 66 0,8-9 1 16,-6 0 30-16,-3-2 53 0,-1 0 15 15,-4 0 9-15</inkml:trace>
  <inkml:trace contextRef="#ctx0" brushRef="#br0" timeOffset="9433.02">11704 935 845 0,'-5'5'301'15,"2"2"-36"-15,2 3-3 0,2 2 12 0,-1-4-8 16,0 6-30-16,0 4 20 0,10 26 0 16,-3-12-13-16,0-5-33 0,4 4 7 0,-1-2-16 15,0-7-17-15,3 0-14 0,-4 1-27 0,2 2-8 16,-3-6-11-16,1-1-1 0,-1-2-29 16,-1 1 2-16,-3-7-27 0,-1-1 9 0,1-3-11 15,-1 1-1-15,-1-3-14 0,-1 0 2 0,-1-2-2 16,1 0-7-16,-1 1-5 0,0-2 0 15,0-1-10-15,-2-1-1 0,0 0-15 0,0-3-6 16,1 1-11-16,-1-1-19 0,-3-13-4 0,4 0-2 16,1 0-3-16,0 9-22 0,0-4 20 15,12-9 2-15,-7 11-15 0,5 3 15 0,1 2-3 16,2 5 16-16,3-3 2 0,0 3-5 16,-8 0 8-16,6 0 4 0,16 10-3 0,-16-5 24 15,2 2-8-15,0 4-3 0,-1 0-2 0,-1-1 20 16,-1 1-8-16,-2-1 2 0,0 2-9 15,-1-2 13-15,-4-1-8 0,-1-2-18 0,-1-1 17 16,-1-1 13-16,-1-1-22 0,0-1-35 16,0-1-11-16,0 1 3 0,-2-2-80 0,0-1-48 15,0 0-53-15,0 0 21 0,-1 1-239 0,1-1 35 16,2-1-90-16,1-1 35 0,3 0 32 16,13-3 30-16,1-2 25 0,6 0 43 0,4 0 20 15,-1 3 5-15</inkml:trace>
  <inkml:trace contextRef="#ctx0" brushRef="#br0" timeOffset="9666.93">12814 1192 246 0,'4'-1'496'0,"-2"-1"-121"0,2 7-35 16,0 0-43-16,-1 6 40 0,1 2-23 15,-1-1-27-15,0 0 1 0,-1 0-39 0,-1 6-27 16,1-1-24-16,0-1-17 0,-2 1-24 0,0-5-10 15,0-2-21-15,0-10-17 0,0 10-24 0,0-3-67 16,0 0-16-16,0 0-1 0,0-7-112 16,0 7-54-16,0-7-59 0,0 0 22 0,1 9-288 15,1-11 31-15,-1 0 35 0,2-2 40 16,1 1-3-16,2-12 26 0,-1-6 28 0,3-1 14 16,-1-4-4-16</inkml:trace>
  <inkml:trace contextRef="#ctx0" brushRef="#br0" timeOffset="9824.57">12820 1025 613 0,'-9'0'359'0,"1"-1"-60"15,-1 0-55-15,1 1-9 0,0-5-37 0,3 9-39 16,5-4-23-16,-12 10-54 0,7-4-34 16,3 0-35-16,-1 3-53 0,6-1 5 0,1-1-215 15,4 3-110-15,1-5 13 0,5 2 25 16,6 3-11-16,3-3 1 0</inkml:trace>
  <inkml:trace contextRef="#ctx0" brushRef="#br0" timeOffset="10200.58">13240 1134 242 0,'5'-3'398'0,"-2"-2"-55"0,-3 1-12 0,3-1 5 16,-6 5-42-16,0-2-3 0,-5 4-22 15,-1 0-34-15,-5-2-18 0,0 5-29 0,-5 2-12 16,1 1-15-16,0 1-25 0,0 1-22 0,1 0-2 15,-2 2-14-15,4 0 1 0,6-2-13 16,1 2-17-16,1-3-11 0,1-1-8 0,3 2-7 16,3-4 1-16,0-6-12 0,0 5 2 0,13 7 10 15,-7-9-34-15,4-1 11 0,7 3 2 16,1 0-10-16,1 0-12 0,3-1 15 0,-3 0-4 16,5 2-1-16,-2-1 0 0,1 0-4 15,-3 1-1-15,0-2 14 0,0 3-15 0,-3-2-4 16,-7 0 16-16,-2-1-22 0,-2 1 35 15,-3-3-15-15,1 3 28 0,-4-5 17 0,0 0-9 16,0 0-13-16,-25 19 0 0,5-12-12 0,-4 0 12 16,-5-2-17-16,-1-1-1 0,-3 0-40 15,3-1-15-15,-5-1 3 0,0-1-120 0,2-1-60 16,17 0-61-16,-6 0 25 0,-2 0-253 16,-23-14 37-16,28 8 34 0,3-1 5 0,4 0 59 15,1 1 8-15,5 2 57 0,3-3-16 16,2-6 53-16,1 4-24 0</inkml:trace>
  <inkml:trace contextRef="#ctx0" brushRef="#br0" timeOffset="12734.23">14610 1385 487 0,'19'0'260'0,"-6"-14"-26"16,7-6-20-16,-15 15-6 0,9-9-12 15,-5 2-22-15,1-2-11 0,-2 1-27 0,-8 5 3 16,0-3-4-16,0-2-4 0,0-1-20 0,0-1-9 16,0 1-8-16,-18-10 8 0,7 14-23 15,-3 3-8-15,-2 5-22 0,5 2 8 0,-5 0-14 16,-25 14-8-16,14-2 15 0,2 1-11 0,8 3-2 16,2-3 10-16,-3 5-20 0,3-1-12 0,-2-2 11 15,1 2 12-15,5-1-11 0,3-3 9 16,5 0 12-16,1-4-40 0,0 1 13 0,2-5 10 15,0 1-11-15,0-6-3 0,0 0 17 0,24 11-20 16,-10-8 21-16,5-2-40 0,-7-1 17 16,1 0-39-16,23-12-4 0,-15 4-1 0,1-2 5 15,-6-1-31-15,10-8-19 0,-9 0-3 16,2-1-9-16,-5 1-16 0,-1 0 13 0,-1 2 8 16,-7 6 4-16,-3 2 0 0,-2 0 28 15,0 9-12-15,0 0 33 0,-16-2-8 0,7 6 28 16,3-1-13-16,1 4 29 0,-4 2 13 0,4-1 26 15,3 4-4-15,2-3 5 0,-2 4 9 16,2-13 8-16,0 14-3 0,0 1-1 0,16 20-2 16,-10-17 14-16,3 1-3 0,0 3-1 0,0-1-1 15,0-1-20-15,2 2 12 0,3-1-25 16,-1 0 16-16,-1 0-26 0,1 1 8 0,-4-1 6 16,0-1-13-16,-2 1 4 0,-5-1-2 15,2 1 1-15,-3-1-5 0,-1-12 22 0,0 5-2 16,-18 14-10-16,8-12-7 0,-3-1-2 0,-7 0-23 15,3-4 16-15,-2 0 4 0,-2 0-22 16,-1-4 27-16,-2 1-3 0,-1-3-16 0,-2 0 4 16,-2-1 9-16,4-2-17 0,14-1 12 0,-7 0 5 15,0 0-38-15,-23-16 12 0,23 7 3 16,0-3-10-16,3 0-3 0,-1-1-1 0,5-3 4 16,4 1-1-16,2-2-22 0,5 9 13 15,0-3 6-15,0-4 2 0,18-11 18 0,-11 9-25 16,3 0 8-16,3 2 4 0,3 1-16 0,3-1 22 15,2 2-4-15,-2 1 17 0,0 1-23 16,4 1 1-16,-1-1 19 0,0 1-4 0,3 0 1 16,2 2-3-16,0-1-4 0,-2 0 22 15,2 1-35-15,0-2 33 0,-5 2-14 0,3-1-11 16,2 0 13-16,-4-1-3 0,-1 0-5 0,2-2-9 16,1 2 13-16,-4-1-14 0,-2 1 7 0,-2 0 10 15,7-4-9-15,-4 2-21 0,-4-1 14 0,-3 4-1 16,-3-3-1-16,1 2-2 0,-5 0 11 15,-1 3 0-15,2 0-5 0,-7 0-6 0,2 0 15 16,-2 7-11-16,0 0 6 0,0 0-17 16,-12-13 24-16,6 11-13 0,0 4 10 0,-3 0-9 15,-3 1 12-15,1-1 10 0,-1 3 1 16,1-2 1-16,-2 4-6 0,4 0 24 0,2 0-4 0,-2 1-1 16,-2 1 16-16,4-1-21 0,0 4 47 15,5 0-26-15,0-2-12 0,-2 6 2 0,4-16 12 16,0 12 1-16,0 2 0 0,19 16-5 15,-5-16-5-15,-1-2 8 0,3-2-4 0,2-2 8 16,3-1-6-16,3-2-15 0,-3-1 5 0,-2-1-16 16,6-3-2-16,-14 0 24 0,8 0-5 15,-1 0-2-15,-1 0-4 0,21-15-52 0,-24 7 4 16,2 0-18-16,-2-2-47 0,-1 0-6 0,-4-2 4 16,2-2-4-16,0-8-13 0,-7 1 4 15,2 1-2-15,-4 1 25 0,-2 11-15 0,0-2 19 16,0-2 14-16,-12-7 11 0,5 9 8 15,3 4-5-15,2 4 22 0,0-2 5 0,-4 2-3 16,-4 0 24-16,7 4-7 0,-1-1 22 16,6 3 17-16,-4 0-5 0,0 6 6 0,4-3 16 15,-6 1-17-15,6 1 12 0,-2-9 19 0,0 7 10 16,0 1-10-16,9 9 20 0,-9-10-33 16,4 8 6-16,1 0 9 0,0-4-19 0,-3-1 22 15,0-3-10-15,0 0-7 0,0-2-3 0,-2 0-1 16,2-3-3-16,-2 2 28 0,0-2-2 15,1 0 5-15,1 2 6 0,-2-4-9 0,0 0-11 16,0 0-1-16,0 0-15 0,-7 0-8 16,5-2 1-16,-2-1 1 0,1-1-32 0,-4-6 6 15,7 0-1-15,-6-7-2 0,3-2-12 0,-3 2-11 16,4 3 16-16,2 6-11 0,0-4 1 16,13-12-1-16,-9 14 2 0,8-2-27 0,-1 5 23 15,1-1-23-15,1 2 9 0,2 1 2 16,1 0 18-16,0 2-6 0,-1 3 2 0,-6 0 0 15,1 0 6-15,14 13 4 0,-8-4-2 0,-7 3-12 0,0-4 1 16,0 4 1-16,-2 0 1 0,1 0 41 16,0 1 8-16,-4 1-4 0,1-4-2 0,1 4-19 15,-2-2 10-15,-1-3-7 0,-1 1 12 16,0-3-18-16,1-1 12 0,-1 0-11 0,0-1 24 16,-2-1-46-16,3-1 34 0,-1 2-4 0,0-2-7 15,2-1 4-15,-1 1 5 0,3-1 3 16,2 0-8-16,13 0-10 0,-7-2-5 0,-5 0 25 15,7 0-11-15,2 0 2 0,19-13 2 16,-18 4-12-16,-1 1 3 0,0-3-13 0,4-7-7 16,-1 0 13-16,-4 4-12 0,-3-1 4 0,-1-1-17 15,-2 2 7-15,-3 1 0 0,-2 3-3 0,-1 0 18 16,-3 0-20-16,0-1 6 0,-2 11-9 16,0-9 13-16,0 1-7 0,-11-7 8 0,5 10-9 15,-2 1 9-15,-1 1 3 0,3 3 0 16,-5-1 0-16,-3 0 5 0,7 1-6 0,-4 0-1 15,-13 17 1-15,10-7 17 0,3 4-20 0,2-3 18 16,-1 2-19-16,2 2 25 0,1-1-5 16,1 1 4-16,2 0-29 0,2-2 35 0,2-13-15 15,0 11 14-15,0 1-8 0,17 16 5 0,-9-15 3 16,4 0 3-16,3-4-3 0,1-2-14 16,2 2 2-16,3-4 15 0,1 1-4 0,-2-2-5 15,3-2-1-15,-1 1 20 0,-11-3-27 0,5 0 3 16,2 0 2-16,2 0 8 0,20-15-22 0,-24 5 1 15,-5 2-23-15,3-3-5 0,-3-1 2 16,0-1-22-16,-1-6 2 0,-1 1-24 0,3 3 15 16,-9 0 1-16,-3 2-12 0,0 7 15 15,0-2 16-15,-11-11-18 0,4 10 7 0,3 4 40 16,-3-3-14-16,0 4-18 0,3 1 13 0,2 1-1 16,-5 2 15-16,7 0-5 0,0 0 2 15,11 2 6-15,-9 1-10 0,2 6 7 0,-1 1 5 16,2-2 3-16,1 3 6 0,-1-3-5 15,5 4 36-15,-5 2 0 0,5-2-5 0,1 1 14 16,-3 2-4-16,2-2 13 0,1 0-17 0,-1-1-4 16,2-1-31-16,-5 0 16 0,-1-3 0 0,-1-3-1 15,0 1-3-15,-1-4 1 0,-3 1 20 16,1 0 3-16,0-1-1 0,-2-1 19 0,2 1 11 16,-2-1-8-16,0-1 5 0,-2 0-31 0,0 0 8 15,-1 0 10-15,-1 0-15 0,2-3 12 16,-1 1-19-16,-1 0 14 0,1-1-4 0,1-1-28 15,0 1 22-15,-2-3-2 0,2 3-12 0,2-1 10 16,-1 0-6-16,-1-1-23 0,2 1 12 16,0-1 3-16,0 5-4 0,0 0 5 0,16-30-3 15,-5 15 3-15,0 0-8 0,2 5 10 0,1-2-5 16,-1 0-14-16,1 4-13 0,-3-3-32 16,1 5 5-16,-3 4-41 0,0 1-46 0,-7 0-20 15,-2 1-23-15,0 0-12 0,0 0-33 16,14 10 19-16,-14-8-175 0,-2 1-59 0,-2 3 32 15,2-3-34-15,2 1 14 0,0-1 38 16,-2 0 23-16,4 1 7 0,0-1 13 0</inkml:trace>
  <inkml:trace contextRef="#ctx0" brushRef="#br0" timeOffset="13523.74">16665 1369 400 0,'0'-3'372'0,"0"0"-35"16,0-1-36-16,-3 0-2 0,1 0-3 15,0 0-37-15,-2 1-53 0,-10-11-23 0,-1 6 14 16,3-1-22-16,-4 4-20 0,1 3-10 16,15 2-14-16,-16 0-15 0,0 0-15 0,-16 13 0 15,15-4-10-15,-1 2-45 0,2 1-5 0,3-2 36 16,2 5-22-16,-3-2-9 0,5-1 10 15,2 1-6-15,3-2-5 0,1 0-5 0,1-3-4 16,2-1 5-16,0-2-24 0,0-5 16 0,0 0-14 16,0 0 2-16,25 17-1 0,-11-15-3 0,-4-2-13 15,-10 0 0-15,14 0-28 0,2 0-5 16,18-11-24-16,-18 4 0 0,1-1-9 16,-1-1 4-16,-3-2-5 0,1-1-8 0,-3-3-1 15,4 1 31-15,-7 0-24 0,-1 1 20 0,1-2 8 16,2 2 2-16,-4 2 26 0,-3 4-17 0,-1 2 11 15,0 5 15-15,-2 0-20 0,-2 0 20 0,2 0 20 16,0 4-11-16,-2 0 1 0,1 1 10 16,0-1-11-16,0 1 16 0,-1 2 28 0,4-2-24 15,-2 2 16-15,0-2-5 0,0-5-25 16,0 0-1-16,0 8-2 0,14 10 26 0,-6-9 0 16,2-2-4-16,1-4-4 0,0-2-6 0,-2 2-4 15,0-3-1-15,0 0-17 0,0 0 0 0,4 0 0 16,16-11 0-16,-15 2-1 0,-1 2 0 15,0-1-39-15,0-3 4 0,-1-6-1 0,-1-3-22 16,-1-1-2-16,-4 1-17 0,-3-6 19 0,1 4 4 16,4 1 3-16,-8 11-9 0,0-3 7 15,0-4 2-15,0-2 4 0,-17-12 0 0,11 14 14 16,2 5 3-16,0 0 23 0,0 2 0 16,-5-1 17-16,0 4-3 0,3 3 16 0,2-1-2 15,-2 0 11-15,2 2-1 0,0 1-13 0,4 2-8 16,0 0 23-16,0 0-22 0,-6 13 45 0,3-2-15 15,10 0-4-15,-7-4 13 0,0 5-2 0,13 16 15 16,-6-9 4-16,2 1 15 0,0 2-15 16,-5-4-7-16,4-1 13 0,-2 2 2 0,2-2-21 15,-3-1-11-15,4 4 16 0,-2-3-30 16,0 0 9-16,3 0 5 0,0 0-12 0,1-3 0 16,-2 1-3-16,-1-3 4 0,4 0-13 15,-1-1-4-15,1-3 13 0,1-1-6 0,3 0-17 0,-5-3-16 16,0-2-13-16,1-1 6 0,-3 0 0 15,9-1-84-15,1 0-11 0,-9 0-27 0,3 0-54 16,17-12-41-16,-12 5 21 0,-2 1-273 16,1-1 15-16,-3 0 35 0,2 3 31 0,-3-2 25 15,1-1 38-15,-3 2 6 0,-4 0 45 16,-1 1 0-16</inkml:trace>
  <inkml:trace contextRef="#ctx0" brushRef="#br0" timeOffset="13800.15">16793 1269 480 0,'-7'2'441'0,"0"-1"-36"16,10-1-59-16,-3 0-45 0,-2 0-15 15,2 0-40-15,2 0-28 0,0 2-29 0,5-5-7 16,1-1-32-16,6 4 6 0,1-3-41 0,8-1-13 16,-6 3-55-16,-2-1-48 0,3-2-46 15,7 1-51-15,-4 0-33 0,4-1 12 0,-4 1-208 16,2 1-110-16,1-1 30 0,3 3 11 0,-2-4 27 16,-1 1 25-16,-11 3 14 0,10 0 1 15</inkml:trace>
  <inkml:trace contextRef="#ctx0" brushRef="#br0" timeOffset="14252.4">17284 1341 392 0,'-3'3'307'0,"0"-1"-8"0,1 0-34 16,0 1-15-16,2-1 7 0,0 1-23 15,0 0-8-15,2-1 8 0,3 0-26 0,8 6-9 16,2-5-22-16,-3-1-19 0,-1 0-19 0,0-2-21 16,9 0-12-16,-12 0-12 0,6 0 4 0,2 0-10 15,1 0-20-15,15-12-8 0,-22 9-5 16,7-1-6-16,-7 0-5 0,-3 0-5 0,1-1 10 16,-2 1-7-16,0 1-25 0,1-9-16 0,-1 3 15 15,-4 1-19-15,-2 8 1 0,0-9-16 16,-13-8 2-16,2 10 1 0,-1 0 3 0,4 4-1 15,-10 0 31-15,7 1-34 0,2 2 3 0,-7 0 15 16,1 0 12-16,-13 14-2 0,12-7-7 16,2-1 1-16,-1 4-6 0,0 1 19 0,1 2-4 15,1 3-2-15,2-1-1 0,5 0-7 0,-2 1 1 16,3-3 34-16,2-1-3 0,3-1 7 16,0-11-18-16,0 10-5 0,13 10 1 0,1-11 9 15,2 3-16-15,7-2-7 0,3 0-2 16,5-4-71-16,-2-2-48 0,6 0-46 0,-3-1-43 15,1 0 20-15,-14-3-180 0,6 0-123 0,6 0 33 16,1 0 31-16,1 0 28 0,35-11 23 16,-35 6 46-16,-2 0 21 0,5 3 6 0</inkml:trace>
  <inkml:trace contextRef="#ctx0" brushRef="#br0" timeOffset="14579.83">18013 1385 409 0,'-11'-9'363'16,"0"-1"-61"-16,-3 3-18 0,4 0-28 0,-5-1-40 15,4 1 4-15,-4 0 8 0,5 4-47 0,-1 1-3 16,-7-1-2-16,1-1-8 0,-3 3-19 16,3 1-15-16,8 0-14 0,-6 0-11 0,-3 0-2 15,-20 16-10-15,17-10 0 0,3 2-20 16,1 4 14-16,-2-3-10 0,6 1 3 0,-1 4 1 0,5-1 2 15,0-1-23-15,3 2 9 0,3-4-12 16,3 0-27-16,0-10 5 0,11 21 9 0,-3-11 2 16,3-3-12-16,5 1 3 0,1-2-14 0,1-3-47 15,1 0 2-15,1-1-74 0,-11-2-18 16,6 0-26-16,4 0-11 0,18-14-28 0,-19 9-37 16,0-3 18-16,-4-3-156 0,-3-2-98 0,2 1 6 15,-2-5 31-15,-3-4 35 0,3-5 24 16,-5-3 20-16,-3 0-2 0,-1 2 52 0</inkml:trace>
  <inkml:trace contextRef="#ctx0" brushRef="#br0" timeOffset="14832.63">17854 973 449 0,'-9'-6'399'0,"8"-3"-59"0,-1 3-60 0,-1 4-38 16,0 3-6-16,-1 4 20 0,4 8-25 0,-4-1-26 15,-2 6 37-15,6 7-1 0,0-12-27 16,0 9-3-16,0 4-13 0,0 3-13 0,14 24-34 15,-10-31 0-15,1 2-21 0,1-2-17 16,0 5-1-16,-3-3-7 0,4 0-17 0,0-4-9 16,-1 0-19-16,-1-1-33 0,0-3-12 15,1 0-43-15,-1-3 2 0,-1-3-80 0,-2-3-9 16,1 0-17-16,-1-2-5 0,1-3-18 0,-2 1-64 16,1-3 20-16,-1 0-293 0,0 0 38 15,0 0 32-15,-1 0 26 0,0 0 27 0,0-2 24 16,-1 0 23-16,-1 1 15 0,0-2-26 15</inkml:trace>
  <inkml:trace contextRef="#ctx0" brushRef="#br0" timeOffset="16456.62">18936 784 436 0,'0'-15'339'0,"0"15"-41"16,0-13-36-16,4-6-25 0,-5 13-13 15,1 5-33-15,-2-2-3 0,4 6-33 0,-2 4-17 16,2 5-3-16,2 5 13 0,-1 5-1 16,-3 7 0-16,6 2-16 0,4 5-15 0,-3 1-11 15,-1 2 38-15,-1 2-16 0,2-2 10 0,0 1-23 16,-2-1-25-16,1-7-1 0,-3-6-19 0,2-1-6 15,0-1 18-15,-1-1-13 0,0-3-5 16,1 1-18-16,-1-4-14 0,-1-4 16 0,-1-3-2 16,1-1-19-16,-1-4 26 0,1 1-25 15,-2-1 16-15,0-1-4 0,-1-2-2 0,0 0-1 16,1 0-7-16,-1-2-4 0,1 0-7 16,-1 0-14-16,0-4 10 0,-2 2 0 0,2-1-16 15,-1-2-14-15,-6-7 8 0,2-4 8 16,0 3-4-16,0-1-9 0,0 1 1 0,0 2-5 15,0-1 6-15,1-1 8 0,2 4-14 0,2 9 4 16,0-12 4-16,0 0-14 0,0 2-2 16,12-9 18-16,-4 9 16 0,4 1-16 0,3-1 2 15,3 2 0-15,3 0-7 0,1 3 6 0,2 1-3 16,-2 4-12-16,-10 0 26 0,6 0-11 16,26 13 4-16,-21-3 6 0,1 3-29 0,-1 3 38 15,0-1-25-15,-7-1 19 0,-2 0-26 16,-5 0 26-16,-2-2-3 0,1 3-3 0,-5-5-6 15,-1 1 26-15,-2-11-7 0,0 8 2 0,0 2 3 16,-15 14-8-16,4-15 6 0,-2 2 13 0,-1-2-24 16,-3 0 2-16,-3-3 11 0,0 1-29 15,-5-3-9-15,3 0 1 0,-2 0-70 0,2-2-29 16,1-1-18-16,10-1-24 0,-2 0-23 0,-13-14-23 16,19 8 18-16,2-2-212 0,7-9-67 15,11 1 29-15,-3 1 30 0,11 4 24 0,-3-2 27 16,4 1 44-16,2 2-7 0,5 0 21 0</inkml:trace>
  <inkml:trace contextRef="#ctx0" brushRef="#br0" timeOffset="17078.9">19588 1199 440 0,'-4'5'351'0,"-2"5"-54"0,-1 2-24 16,3-3 31-16,2 3-56 0,-6 0-20 0,5-2-26 15,2 4-23-15,1-14 23 0,0 11-21 0,0 3-21 16,0-2-18-16,18 12-5 0,-8-12 9 16,2-2-32-16,3-3 6 0,3 0-11 0,-2-4-25 15,1-1-15-15,-2 0-18 0,0-1-6 0,-7-1-4 16,5 0 4-16,18-14-13 0,-15 7-1 16,-2-1-5-16,0 0-13 0,-5-1-20 0,3-6 7 15,-1-2-6-15,-5 1-17 0,1-2 12 16,-4 1 6-16,-3 8-7 0,0-6 0 0,0 3-3 15,0-2 16-15,0 2-9 0,0 0 28 0,0 4-26 16,0 1-5-16,0 7 5 0,0-6 1 16,0 6-13-16,0 0 38 0,-10-8-40 0,14 12 19 15,4 3-1-15,-1 2-5 0,-2-1 6 16,2 5 0-16,0 0 4 0,-1 0 20 0,1-1-8 0,1 5 6 16,-3-2-14-16,-2 2 2 0,2 2-1 15,0 4 42-15,1-3 8 0,-1 1-18 0,0 0 14 16,-1 0-15-16,2 1-5 0,0-2 6 15,-2 1 3-15,0-1-23 0,-1-2 3 0,0 0-5 16,-1-6 12-16,0-1-10 0,0 7 9 0,-2-8-2 16,0-10-20-16,0 6 6 0,0-6 15 15,0 8-20-15,0-8-10 0,-13 13 29 16,10-11-18-16,-2 0 1 0,-1 1-9 0,-1-3 13 16,2 0-4-16,-2 0-10 0,-3 0 9 0,-14-10-17 15,6 5-5-15,1-2 14 0,4 0 18 16,2 1-7-16,-2-2-12 0,4 4 13 0,3 1-1 15,1-1-4-15,-1 2-1 0,3 0 8 0,2-1 2 16,-1 1-10-16,2-1 0 0,0 3 3 0,0 0-10 16,0 0-31-16,21-24-15 0,-7 15 5 0,4-2-41 15,0 2-27-15,1-3-13 0,1 1-20 16,2 0-10-16,-2 2-4 0,5-1-22 0,0 0-30 16,3 3 18-16,-3-3-226 0,0 1-39 15,-1 2 43-15,1-1 20 0,1 3 24 0,1 0 25 16,0 1 6-16,4 1 11 0</inkml:trace>
  <inkml:trace contextRef="#ctx0" brushRef="#br0" timeOffset="17988.54">20649 1156 490 0,'-3'-4'298'0,"5"0"-38"0,-6 4-26 15,4 3-39-15,2-1-14 0,2 5 20 0,-2 2 26 16,4 6 6-16,-2 2-29 0,-1-2-22 0,2 4 25 15,-1 3-11-15,1 1-2 0,3 0-14 16,0 1-8-16,1-2-24 0,0 2-4 0,1-4-30 16,-1 1 2-16,1-4-22 0,3-2 0 0,-4-1-4 15,0-1-24-15,0-5 7 0,1 0-5 16,1-3-3-16,-1-1-10 0,-1-3-19 0,1 1-2 16,-10-2-14-16,13 0-12 0,17-13-1 0,-16 7 0 15,1-3-2-15,-3-2-92 0,-1-2 2 0,1-1-2 16,-6-2-10-16,3-1-17 0,1-12 25 15,-1 2 6-15,-2 1 14 0,-4 0 1 0,0 1 20 16,0 3-7-16,2 1 20 0,-2 1 8 0,-1 8 14 16,0 2 19-16,4 2 6 0,-6 8 6 15,0 0-34-15,0-8 18 0,0 8 0 0,-9 0 7 16,3 7-2-16,2 1-1 0,-2 3 14 16,1 1-4-16,1 5 56 0,0-5 9 0,2 1-3 15,0-1 2-15,1 0 1 0,1-3-3 16,0 4 10-16,0 3 10 0,14 18-23 0,-7-17 4 15,0-2-3-15,3-1-16 0,2 1 1 0,3-3 3 16,0-2-18-16,2-2 3 0,2 0-11 16,-2 0 0-16,3-5-3 0,-11-3 0 0,5 0-3 15,3 0-12-15,2 0 18 0,16-12-18 16,-19 5-8-16,3 0-18 0,-5-4-6 0,3-3 2 16,-3 1-10-16,6-9 0 0,-2 0-2 0,-2-2-15 15,-2 0-8-15,-5 0 18 0,-1 2-4 16,-3 5-1-16,-3 1-10 0,4 3 27 0,-6 13-10 15,0-11 18-15,0 1-7 0,-17 2-1 0,7 4-4 16,-2 1 9-16,0 3 0 0,4 0 2 16,-13 10 3-16,10-5-13 0,1 2-3 0,1 0 8 15,4 0 4-15,2-2-3 0,1 5-22 0,1-4 23 16,1-6-6-16,0 7 11 0,0 0-12 0,20 7 8 16,-12-9-7-16,-1 4 7 0,0-6 16 15,1 1-16-15,1 1 4 0,4 0-20 0,1 2 23 16,2-2 8-16,2 3-9 0,-1-1-11 0,2-1 29 15,-1 2-13-15,2 2 11 0,-1-1-30 16,-5 0 16-16,1-1 0 0,-1-1 0 0,-7-1 2 16,-2 1-13-16,0-2 11 0,-3 0 12 15,-2 0-2-15,0-5-26 0,0 0-4 0,0 7 13 16,0-7 19-16,-23 19-27 0,8-12 29 0,-1 2-16 16,-3-3-16-16,1-1 24 0,0-3 0 15,-4 0-107-15,9-1-42 0,13-1-41 16,-11 0-35-16,0 0 18 0,2 0-258 0,-7-10-8 0,13 6 35 15,1 0 4-15,1 0 27 0,4 1 25 16,2 1 22-16,12-4 58 0,7 2-3 16</inkml:trace>
  <inkml:trace contextRef="#ctx0" brushRef="#br0" timeOffset="18404.12">21774 1460 272 0,'1'2'400'0,"-1"-1"-27"16,0-1-51-16,1 1-19 0,1-1-37 16,-1 0-37-16,1 0 16 0,0 0-38 0,1 1-14 15,1-1-20-15,2-1-19 0,0 0-23 0,11-3-26 16,-2 0-11-16,-2 0 27 0,3-1-23 16,0 0-4-16,-1-2 4 0,1 2-28 0,-3-3-2 15,3-1-11-15,-2 2-14 0,-1-4-5 0,-2-1 0 16,-1-1-3-16,1 0-4 0,0-2-4 0,-1-3 10 15,-1 5-3-15,-6-3-33 0,-3 5 2 16,4 0-2-16,-4 11-6 0,-16-15 5 0,2 13-18 16,0 2 1-16,4 0 25 0,-4 0-9 15,-16 14-7-15,8-6 2 0,1 4 0 0,1 2 31 16,1 2-4-16,2-1-2 0,2 1-2 16,1 0 28-16,5-1-12 0,0 6 7 0,2-4 14 15,5 3-7-15,1-8-6 0,1-4 5 0,0 4-22 16,20 16 6-16,-4-18 0 0,0 0-5 0,2-3-9 15,3 0-1-15,2-2-52 0,4-2-58 16,-14-3-53-16,4 0-28 0,5 0-62 0,2 0 22 16,22-15-275-16,-23 10 37 0,0-5 33 15,0 2 30-15,-3-3-28 0,0 1 27 0,0-2 21 16,0 0 12-16,0-1 53 0</inkml:trace>
  <inkml:trace contextRef="#ctx0" brushRef="#br0" timeOffset="18750.34">22155 1264 684 0,'-3'-3'368'0,"3"-3"-37"0,-2 3 0 15,3 1-52-15,-2 2-28 0,4 0-45 0,-2 3-14 16,4 4-29-16,-2 0-18 0,5 4 49 16,1 3-14-16,1 2 9 0,1 1-32 15,1 0 2-15,1 2-12 0,0 0-7 0,-1 1-19 16,-1-1-2-16,-1 0-21 0,-4-2-2 0,0-4-23 15,-1 1 7-15,-1-4-11 0,-2-1-8 0,-2-9-4 16,0 0 8-16,0 8 11 0,0-8-5 16,0 0-10-16,0 0-3 0,0 0-7 0,-13 9 0 15,10-10-21-15,-1-2 1 0,0-1 7 16,-8-4-24-16,5-3-6 0,2-3-10 0,0 0-25 16,2-1 5-16,2 1-20 0,1 4-2 0,0-4 3 15,15-25-49-15,-5 17-17 0,4 0-34 0,-1 1-11 16,5 4-23-16,-1 0-29 0,2 2-13 15,2 6 20-15,-1-1-114 0,-2 4-147 0,2 0-5 16,-1 3 33-16,-10 3 22 0,3 0 32 0,2 0 61 16,4 0-19-16,29 17 10 0</inkml:trace>
  <inkml:trace contextRef="#ctx0" brushRef="#br0" timeOffset="19095.21">23228 1094 827 0,'2'-2'309'0,"7"3"-78"0,-10 8 11 16,6 5 35-16,-2 1-32 0,0 2-31 15,-3 8 22-15,1-3-5 0,0 1-11 0,1 1-7 16,-1 1-12-16,1 2 4 0,1 2-28 0,-1-1-20 16,3-1-13-16,-1 2-19 0,-2-5-11 15,1-2-2-15,1-4-18 0,-2 0-9 0,0-3-16 16,-1-4-15-16,-1-11-43 0,0 8-41 0,0 0 1 16,0-1-62-16,0-7-58 0,0 0-112 15,8 8 23-15,-6-10-275 0,0 0 37 0,1-1 34 16,-2-1 31-16,0-1 28 0,0-1 23 0,1-10 35 15,0-1 7-15,-1 3 19 0</inkml:trace>
  <inkml:trace contextRef="#ctx0" brushRef="#br0" timeOffset="19761.37">23208 1180 348 0,'-4'-8'439'0,"0"-4"-48"15,-1 4-34-15,3-3-38 0,-3 1-40 0,5 1 10 16,-1 2-9-16,1-3-28 0,-1 3-29 0,1 7-19 16,0-8-40-16,13-8-6 0,-4 10-19 0,4-2-13 15,2 4-3-15,5-2-44 0,1 1 14 0,2 4-10 16,0 1-9-16,-10 0-22 0,5 0 8 16,30 15-8-16,-22-3-9 0,0 2-9 0,-1 3 4 15,-4 4-6-15,-1 0-15 0,2 0 11 0,-10 1-14 16,-6-3 5-16,-3-2 5 0,-3-12-13 15,0 5-21-15,0 2 21 0,-12 14 4 16,1-12-10-16,0-1 0 0,-2-1 2 0,-2 0 2 0,0-1-8 16,-3-5 15-16,1 2-13 0,-3-1 9 15,1-1-19-15,1-1 13 0,1-1-10 0,0 0-2 16,-2-1 22-16,8-1-11 0,-2-1-8 0,4 0-4 16,2 1-1-16,0-1 16 0,2-1-22 15,1 1 12-15,1-1-4 0,0 0 12 0,1 1-5 16,1 0 5-16,1-1-1 0,0 0-3 15,0 0-24-15,0 0 27 0,16 2-14 0,3 0 22 16,3 1-27-16,0-1 17 0,3 0-15 0,0 2-3 16,3 0 9-16,-1 2-10 0,0-1 24 0,0 0-13 15,2 3 0-15,-3-1 20 0,0 1-13 0,-3 2 3 16,1-2-3-16,-5 2 4 0,2 0-3 16,-4-1 4-16,-3 4 3 0,0-4 6 0,-4 3-12 15,-2-1 3-15,-4-1 3 0,-2-1-11 16,-2 0 12-16,0-9 19 0,0 6-5 0,0 0 9 15,-22 14 2-15,7-8 10 0,-2-2 4 0,-2-1-7 16,-2 1-6-16,-3-3 9 0,-1 0-15 16,-2-4-7-16,-2 3 3 0,0-4-1 0,14-2 0 15,-7 0-11-15,-4 0 5 0,-3 0-6 0,1 0 2 16,-28-11 0-16,29 5-2 0,1 0-7 16,2 0-17-16,1 0-7 0,-1-3-18 0,5-1-22 15,2 3-14-15,0-1-4 0,5 1 6 0,5 0 5 16,-1 1-81-16,3 2-21 0,2-1-6 15,0 0-44-15,2-1-22 0,1 6 21 16,0 0-193-16,0-7-84 0,17-9 40 0,-6 4 36 16,3 2 28-16,0 0-7 0,0 1 26 0,1 0 9 15,4 1 20-15</inkml:trace>
  <inkml:trace contextRef="#ctx0" brushRef="#br0" timeOffset="20467.01">23789 1523 526 0,'0'0'350'0,"1"0"-35"0,0 0-44 0,-1 0-14 15,1 0-12-15,0 0-40 0,-1 0-6 16,1 0-2-16,-1 1-22 0,2-1-21 0,1 2-8 15,0-2-31-15,1 2 10 0,1-2-14 16,-1 2-10-16,0-1-12 0,0 1-9 0,0 0-7 16,-1 1 12-16,1-1-11 0,-1 1-7 0,0-1-25 15,0 1-2-15,-2-1 9 0,3 0 8 0,-2 1-7 16,-1-2-6-16,1 0-8 0,-1 1 3 16,-1 1 8-16,1-2 3 0,-2 0-2 0,1 2 5 15,-2-1-18-15,-1-2-4 0,0 1 21 16,-2-1-8-16,1 1-16 0,-1-3 18 0,1 2-11 15,-1 0-4-15,-1 0-12 0,0-2 3 0,2 2 6 16,0-1-5-16,4 1-3 0,0 0 4 16,0 0-25-16,-16-6 9 0,12 5-19 0,2-1 9 15,0 0-16-15,0 2 3 0,-2-3-64 0,4 2-8 16,1-2-1-16,-1 2-39 0,2-2-7 0,-1 1-11 16,1 0-24-16,1 0-40 0,0-1-16 15,3 2 21-15,-4 0-178 0,1-2-59 0,1 2 28 16,-1 0 29-16,-1-1-5 0,-1 2 18 15,0-2 14-15,0 2 78 0</inkml:trace>
  <inkml:trace contextRef="#ctx0" brushRef="#br0" timeOffset="21968.61">1620 2713 431 0,'0'0'215'0,"-13"-14"-8"0,13 14-4 0,0 0-17 15,0 0-8-15,-24-27 1 0,21 23-12 0,-1-1 5 16,1 2-15-16,0 0 6 0,2 1-11 16,-1-1-2-16,0 2 0 0,-1-2-9 0,1 0-14 15,-1 1-32-15,2 0 4 0,-2 1-22 16,3 0-1-16,-2 1-16 0,2 4 16 0,2-1-10 15,1 2-6-15,1 14-6 0,7 0 53 0,-1 1-3 16,0 1-26-16,4-1-8 0,-1 2-1 0,1 1 7 16,0-4-22-16,-1 2 10 0,0-2 4 15,1-2-19-15,-2 0-8 0,0 0-11 0,-2-3-5 16,-1 1-13-16,2-5 0 0,-1 1-72 0,-5-2-38 16,0-3-23-16,-2-1-16 0,1-3-39 0,-2-1 16 15,-2-1-184-15,0 0-135 0,0 0 40 16,0 0 32-16,9-11 26 0,-7 7 44 0,0-2-6 15,1-10 37-15,-1-1-17 0</inkml:trace>
  <inkml:trace contextRef="#ctx0" brushRef="#br0" timeOffset="22196.29">1810 2705 554 0,'-2'-3'340'16,"-1"-1"-46"-16,2 2-14 0,-1 0-22 15,-2 2-10-15,2-2-33 0,-1 4 8 0,-1-1-29 16,-2 1-23-16,2 3-18 0,-6 5-16 0,-3 4 24 15,6 0-5-15,-1 3-8 0,-2 2-14 16,4 1-33-16,-3 1-1 0,-1-1-28 0,4-2 7 16,-1 0-7-16,0 2-24 0,-2-3 15 15,0-1-7-15,6-3-68 0,-2 2-29 0,2-5-43 16,-2-1-55-16,0-2-21 0,1-2-50 0,0-2 20 16,1-2-259-16,0 2 8 0,0-3 30 15,3 0 25-15,0 0 23 0,0 0 24 0,-7 0 11 16,-2-9 9-16</inkml:trace>
  <inkml:trace contextRef="#ctx0" brushRef="#br0" timeOffset="22444.66">1497 2917 272 0,'-4'-3'407'16,"-1"3"-44"-16,1-1-63 0,1 1-1 15,0-1-37-15,0 0-32 0,1 0 24 0,-1-1-30 16,3 1-27-16,0-1-33 0,0 2-17 15,3-3 4-15,1 0-15 0,1 0-16 0,12-5-23 16,2 2-9-16,1 0-10 0,1 1-7 0,0 1-6 16,4 1-22-16,-4 2-11 0,1 0-32 15,-2-2-25-15,3 3-31 0,-14 0-41 0,7 0-17 16,1 0-75-16,5 0 17 0,-2 0 16 16,1 0 13-16,3 0-289 0,0 0 14 0,0 0 25 15,2 0 30-15,4 0 26 0,2 0 15 0,2 0 46 16</inkml:trace>
  <inkml:trace contextRef="#ctx0" brushRef="#br0" timeOffset="23236.14">2945 2657 403 0,'-2'-6'372'0,"1"1"-38"0,0 2-50 0,1-1-52 16,-1 3-13-16,1 1-5 0,-1 1-3 0,1 3 11 15,0 1-26-15,0 3 6 0,2 13 7 16,-2-9-2-16,0 8-19 0,8 26-25 0,-1-17 1 15,-2 0-14-15,-1 0-14 0,1-3-1 0,-2-1-18 16,2 2-7-16,-2-4-20 0,1-3 2 0,-2 0-22 16,3-1-3-16,-3-8 1 0,0-3-5 15,-1 1-14-15,0-4-4 0,-1 3 15 0,1-4-4 16,-1-1 13-16,1-3-11 0,-1 0-8 0,0 0 2 16,-1 3-14-16,1-4-7 0,-2-1 4 15,1-1-5-15,1-2-6 0,-2 0-11 0,-1-11-2 16,-1 0-11-16,1-4-2 0,-2-2-15 0,1-2 8 15,2-1-15-15,-2-1 3 0,3 0-6 0,-2 0 8 16,2 0 0-16,-1 2-10 0,2 14 14 16,0-5 5-16,0 0-9 0,0 1 7 0,0 2-1 15,0 1 9-15,0 3-12 0,0 1 3 16,0 7-7-16,11-10 16 0,-7 11-14 0,0 0 2 16,10 7 16-16,0 3 1 0,1 3 9 15,1 2 15-15,2 1 4 0,-2 0 6 0,4 3-13 16,2 1 4-16,-1 4 8 0,3-1-13 15,0-4 11-15,1-1-8 0,1 0 6 0,-4-2-8 16,3-2-3-16,-4-1 5 0,1 0-3 0,-2-2 5 16,-2-3-16-16,-3 2 5 0,-2-2 4 0,-4-1-5 15,0-4 9-15,0-1 5 0,-4-2 5 0,-1 3 7 16,-1-4 4-16,0 0-9 0,-3 0-1 16,0 0-2-16,0 0-10 0,5-11 7 15,-5 5-5-15,0 1-3 0,0-2-4 0,-1-10-10 16,1 5-2-16,0-3 7 0,-13-23-9 0,9 13 6 15,0 1-3-15,-2 0-8 0,2-2 17 0,0-1-18 16,2-2 6-16,0 5-2 0,0 0 2 16,2 2 1-16,-1 0-2 0,1 11-8 15,0-5-21-15,0-1-11 0,0 0-16 0,11-14-8 16,-9 21-24-16,0 3 7 0,0 5-56 0,2 1-1 16,-1-1-15-16,1 5 1 0,-2-1-9 0,2 0-33 15,-1 3 4-15,5 7-17 0,-2 3-57 16,1-1 23-16,-1 1-241 0,-1 4 38 0,0-1 31 15,3 0-9-15,-4 0 28 0,0 3 23 16,3 0 36-16,5-1-6 0,3-1 4 0</inkml:trace>
  <inkml:trace contextRef="#ctx0" brushRef="#br0" timeOffset="23537.67">3872 2981 568 0,'0'-1'413'0,"0"1"-14"0,1 2-63 15,-2-1-45-15,1 0-39 0,1 0-25 0,-1 2-28 16,0 3 35-16,0-1-18 0,0 2-31 16,3 14 6-16,-3-10-22 0,0 3-5 15,7 21-32-15,-5-13-11 0,1-1 0 0,2-4-25 16,-2 2-6-16,0-1-14 0,0-6 10 0,-2-1-22 15,0-2 1-15,1-4-39 0,0 2-47 0,-1-1 4 16,1-3-73-16,0 1-27 0,-2-1-55 16,2-2-76-16,-1-2 21 0,1 0-271 0,0 0 47 15,1-2 14-15,-3 3 22 0,7-8 50 0,5-1 27 16,-1 1 11-16,5-1 13 0,-1 0-16 16</inkml:trace>
  <inkml:trace contextRef="#ctx0" brushRef="#br0" timeOffset="25196.49">5021 2909 209 0,'0'-14'314'16,"0"14"-42"-16,0 0-11 0,0-12-23 16,0 12-18-16,13-19-20 0,-14 17-24 0,1-1-26 15,0 3 12-15,0 0-26 0,-1 3 24 0,2 1-3 16,-1 1-20-16,0 3 4 0,2 13-14 15,-2-11 25-15,0 5-9 0,9 20-16 0,-6-12-5 16,0-4-20-16,2 0-12 0,-2-1-8 16,2 1 7-16,0-4-32 0,-1-1-4 0,-2-5-6 15,2-1-6-15,-1-2-73 0,-3 1-9 0,3-1-26 16,1-2-42-16,-3-4-76 0,-1 0 16 16,0 0-265-16,0 0-18 0,0 0 22 0,12-14 38 15,-9-3 17-15,-1 1 42 0,1-2 0 16,-3 9 32-16</inkml:trace>
  <inkml:trace contextRef="#ctx0" brushRef="#br0" timeOffset="25405.33">5021 2646 592 0,'0'-3'323'0,"-2"-2"-27"16,1 1-51-16,1 1-39 0,-2-1-26 0,1 1-9 15,0 1-26-15,-1-1-8 0,1 0-40 16,-1 1-12-16,2 2-37 0,-2 0-25 0,2 0-25 16,-1 3-21-16,2-1-50 0,0 1 9 0,0 2-263 15,1-1-59-15,6 9 28 0,1-1 28 16,0 1 13-16,0 0 9 0</inkml:trace>
  <inkml:trace contextRef="#ctx0" brushRef="#br0" timeOffset="25872.63">5497 2862 277 0,'8'-11'357'0,"-2"1"-27"16,1-4-14-16,-5 5-24 0,0 1-21 0,-2 2 5 15,0 2-36-15,0 4-28 0,0 0-28 16,0 0-16-16,0-7-36 0,-11 1-8 0,6 6-33 15,0 2 20-15,-8 5-29 0,-2 0-1 16,2 3-17-16,-1 1-11 0,0 4 28 0,-1-2-27 0,3-1-1 16,1 1-25-16,-2-2-7 0,5 1 11 15,4-2-8-15,0-3-3 0,-1-1 3 0,4 0-31 16,1-1 10-16,0-1-1 0,0-4 0 0,0 0-18 16,0 0 16-16,12 11-2 0,-6-10 4 15,11 3-16-15,-4-2 6 0,2-1 1 0,3 2-8 16,-3-3 2-16,3 3 0 0,1-1-9 15,-4 1 6-15,-2 0-2 0,3 1-7 0,-4 1 3 16,-4 0 4-16,-1-1-3 0,-2 1 15 0,0-2 2 16,-1 2-1-16,-3-1 2 0,1 0 21 0,-2 2-1 15,0-6 4-15,0 9 0 0,-17 13 8 16,7-11-29-16,-1-2 20 0,-4 3 0 16,-1-3 8-16,-1-1-20 0,-3-1 5 0,2-1-7 15,-3 1-19-15,4 0 6 0,-3-3-24 0,1-1-2 16,3 1-35-16,1-3-20 0,15-1-34 0,-10 0-26 15,1 0 13-15,0 0-141 0,0-10-125 16,7 5-22-16,4 1 28 0,1 0 24 0,0-2 25 16,12-5 36-16,3 0 4 0</inkml:trace>
  <inkml:trace contextRef="#ctx0" brushRef="#br0" timeOffset="27152.29">6575 2946 246 0,'4'-2'382'0,"1"0"-54"0,0-2-46 0,-3 0-17 16,2 1-6-16,-2 0-34 0,1-2 8 16,0 1-28-16,-1-2-5 0,-2 1-10 0,0-1-21 15,0 6-18-15,0-7-2 0,-12-12-5 0,5 7-13 16,-2 3-29-16,0 1 8 0,-3 3-29 15,-1 0 11-15,0 3-12 0,1 2-16 0,2 0-4 16,-3 0-5-16,-17 17-7 0,12-6-3 0,1 3-7 16,1-3 2-16,0 6-2 0,3-2-2 15,1 2 1-15,3-4-5 0,1 0-15 16,2 1 13-16,3-3-9 0,3 0 3 0,0-11-8 16,0 6-12-16,0-6 16 0,11 16 7 0,-4-14-26 15,-2-2 19-15,2 0-24 0,0-2-4 16,3 2-4-16,3 0 0 0,17-12-16 0,-13 5-8 15,0-3-21-15,-3 2-9 0,-2-3 8 0,4-2 10 16,-4-1-3-16,-3 2-26 0,-2-3 11 16,0 2 23-16,-1 4-16 0,-2 0 38 0,-3 2-2 15,1 2 6-15,0 2-6 0,-2 1 8 0,0 0 10 16,1 2-1-16,-1 0 16 0,0 0-1 16,0 7 39-16,0-2-6 0,1 2-5 0,-1 0-3 15,1 0 38-15,-1 1-39 0,11 16 24 0,-1-8 9 16,-2-3 3-16,1 1-12 0,3-3 16 0,0-2-11 15,2 0-26-15,-2-2 4 0,4 1 9 16,1-6 1-16,-2-2-8 0,-15 0-2 0,14 0-10 16,17-11-15-16,-14 1-11 0,-2 0-12 0,1-2-14 15,-2-2-11-15,1-1 3 0,-2-2-49 16,-1-3 1-16,-2-3-16 0,-1-1-1 0,0-4-9 16,-2 2 10-16,0-2-9 0,-2-1 7 0,-1 4 16 15,-1-1 1-15,-1 2 9 0,-2 6 17 16,0 8 0-16,0-2 4 0,0 1 17 0,0 0 7 15,-13-5 14-15,10 11 13 0,0 0 10 16,0 2 20-16,-1 1-23 0,0 1 21 0,0-1 3 16,0 2 11-16,2 3-24 0,-2-3 24 0,1 5 2 15,1 0-4-15,-3 9 53 0,1 4-7 0,-1 1-7 16,3 2 12-16,1 0-9 0,1-10 0 16,0 8 2-16,0 2-5 0,11 25-7 0,-5-24 2 15,-2 2-16-15,4-3-9 0,1 0-5 16,1-1 7-16,0-2-10 0,2-1 1 0,-1-2-6 15,0-4-1-15,2-1-8 0,0-2-6 0,0 1 9 16,-3-6-12-16,1-1-16 0,1-2 8 0,-3 0-18 16,-9 0-7-16,13 0-8 0,2 0 9 15,16-14-8-15,-17 8-9 0,0-3-2 0,-1-1 11 16,0 2-37-16,0-5 17 0,1-2 3 0,-2 4-25 16,-2-4 7-16,1 0 26 0,-3 1 3 15,0 1 1-15,-1 1 4 0,-1 3 6 0,-2 1-7 16,-1 1-1-16,-1 2 13 0,-2-2 14 15,1 5-10-15,1-2 7 0,-2 0 12 0,0 0-3 16,0 1-6-16,0 1-7 0,0 2 10 0,0 0 4 16,0 0-1-16,0 0-27 0,0-8 12 0,0 8 8 15,0 0-5-15,0-7-1 0,-10 0 8 16,9 5 0-16,0 0-17 0,-1-1-3 0,2 2 19 16,-3 0-13-16,1-1 21 0,2 1-22 15,0 1-1-15,0 0 24 0,0 0-10 0,0 0-10 16,0 0 1-16,0 0 7 0,0 0 2 0,0 0 2 15,0 0 8-15,0 0-7 0,0 0 1 16,0 0-6-16,0 0 6 0,0 0 2 0,0 0 3 16,-10-10-2-16,8 10-41 0,0 0 34 0,-2 0-28 15,2 0 1-15,1 2 27 0,0-1-11 16,0-1-8-16,1 2 3 0,-2 0 1 0,2-1 0 16,0 1 1-16,0 0-6 0,2 1 9 0,-1-1 19 15,2 1-20-15,1-1-6 0,0 2 3 0,1-1 0 16,8 5 25-16,-1 1-17 0,1 2 19 15,0-1-1-15,1 1-2 0,1-2-15 16,-1 1-10-16,0 0 0 0,-2 1-1 0,1-1 2 16,-4 0 17-16,2 1-8 0,-2 2 2 0,1-2 1 15,-3-5-1-15,-2 2 1 0,0-1 0 16,-1-1 3-16,-3 1 1 0,0-3 6 0,0 3 3 16,-1-2-17-16,0-5 26 0,0 0 10 0,0 7-12 15,0 0-12-15,-17 9 5 0,8-7 14 16,-2 3-30-16,0-5 1 0,-2-2 4 0,-1 2-25 15,6-1 1-15,-1-3-54 0,-9 2-43 0,0-4-43 16,2 3-30-16,2-3-41 0,3 1 22 16,0-2-220-16,3 2 35 0,3-2 28 0,5 0-24 15,0 0 24-15,0 0-9 0,-9-2 16 0,12-1 25 16,1-1-35-16</inkml:trace>
  <inkml:trace contextRef="#ctx0" brushRef="#br0" timeOffset="27561.64">7538 2875 581 0,'-1'-2'407'0,"0"0"-43"16,0 2-39-16,-2 0-18 0,0 0-39 0,0 4 8 16,0-1-35-16,0 0-39 0,-1 1-4 15,-4 9-28-15,3-2 8 0,2-1-18 0,1 0-18 16,1-1-15-16,1-1-2 0,0-8-3 0,0 7-21 15,10 15 9-15,-8-11-24 0,7-1-5 0,-1 1 5 16,0-4-28-16,0-2 3 0,1-3-4 16,7 2-4-16,-8-4 2 0,1 0-17 0,0 0 4 15,6 0-3-15,16-13-16 0,-17 5-14 16,2-1-4-16,-4 0-7 0,-1-2-2 0,1-2-11 16,-3 1-22-16,-1-4 17 0,0 1 9 15,-5-2-9-15,-1-1-30 0,-2 5 30 0,0 5 2 16,0-3 0-16,-12-11-9 0,4 11 7 0,-4 2 18 15,-2 4-16-15,1 2 13 0,0 2-1 16,1 0-28-16,3 1-13 0,-5 0-24 0,-17 14-14 16,18-6-32-16,-4-2-17 0,3 3-7 15,1-2-39-15,2 2-45 0,5-3 22 0,-1-1-162 16,4 0-97-16,2-1 32 0,1-4 30 16,0 0 38-16,0 0 25 0,28 15 18 0,-3-11-13 15</inkml:trace>
  <inkml:trace contextRef="#ctx0" brushRef="#br0" timeOffset="28460.36">8612 2888 629 0,'-14'7'278'0,"0"0"-27"0,1 0-6 16,4-2-11-16,1 0-42 0,0-2-12 16,3 1 15-16,-1-1-31 0,1-2-6 0,2 0-24 15,1 2-10-15,1-2 10 0,1 1-15 0,0-1 7 16,0-1 3-16,0 0-12 0,0 0-19 15,14 0-11-15,4-3-1 0,-2-2-8 0,3-2 5 16,2-2-8-16,1 0-32 0,1-2-9 0,2-1-12 16,-3-1 19-16,3-2-12 0,-3-3-26 15,0-1 17-15,1 0-23 0,-4 0 1 0,1-3 19 16,-2 0-40-16,-4 3 13 0,0 0-1 0,-5 4-9 16,-2 2 27-16,-4 4-12 0,-3 9-8 15,0 0 14-15,0 0-16 0,-14-12 26 0,8 12-19 16,-2 3-10-16,-8 1 9 0,-1 4 2 0,1-2 8 15,1 2 0-15,2-1-3 0,-1 1-17 16,7-2 12-16,3 1 7 0,1-3-3 0,0 3 3 16,3-2 10-16,0-5-29 0,0 0 15 0,0 6 2 15,14 12 21-15,-1-8-28 0,1-1-8 16,1 1 4-16,0-2 29 0,4 3-2 0,-1-3-31 16,0 1 22-16,0 1 17 0,3 0-27 0,-2-4 5 15,-2 2-2-15,0 2-6 0,-3-1 4 16,0-1 5-16,-1 2 2 0,-3-3-9 0,-4-2-14 15,3 7 19-15,-4-5-6 0,-3 0 10 0,0-3 5 16,-2-4-9-16,0 0 18 0,-15 20-7 16,2-11-3-16,2-1-7 0,-4 4 10 0,-3-4 2 15,-2 1-5-15,-1-2-8 0,-1 1 14 16,-2-3-41-16,3-1-20 0,0 0-28 0,0-3-16 16,7-1-19-16,0 0-52 0,6 0 16 0,1 0-174 15,7 0-100-15,-17-13 6 0,14 9 33 16,3-3 14-16,1 2 34 0,2 0 4 0,2 1 3 15</inkml:trace>
  <inkml:trace contextRef="#ctx0" brushRef="#br0" timeOffset="29307.4">9225 2939 464 0,'-2'2'306'0,"2"0"-41"16,0-1-18-16,-2 1 2 0,2-2-9 0,2 2-4 15,-1-2-50-15,1 0 17 0,1 0-25 16,0 0-31-16,1-2-6 0,0 2-14 0,3-2-13 16,-2-1-9-16,8-4-8 0,1 0-24 0,-2-1-18 15,0 0 2-15,1-1 5 0,-2-3-26 0,1 2 8 16,-2-3-19-16,0 0 3 0,0-2-15 15,-5 1-6-15,-2 2-14 0,-1 2 22 0,-1 1-10 16,0-1 9-16,-1 10-3 0,0-5-15 16,0 5 3-16,0-8-9 0,-13-2 0 0,6 6 16 15,0 4-9-15,0 2 15 0,-9 1-9 0,-1 4 9 16,0 1-9-16,3 2 32 0,0 1-15 0,1 4-9 16,5-1 13-16,0 1 23 0,5-1 2 15,0-1-20-15,3-7-2 0,0 4 24 0,0 3-4 16,19 11-6-16,-8-12-5 0,4-4-3 15,0-1-3-15,2-3-4 0,2-1-1 0,-4-3-34 16,-4 0-33-16,6 0-9 0,24-10-3 0,-18 2-12 16,-2 0-26-16,0-5-4 0,-3 3-13 15,1-2-5-15,-1-2-14 0,-2 1-3 0,-2-3-15 16,-4 0-6-16,3-2 9 0,-2 1 3 0,-3 0 12 16,-1 2 12-16,-3 5 40 0,1-5 34 0,-2 6 22 15,-1 2 18-15,-1 0 18 0,-1 5 23 16,0 2 13-16,0 0 4 0,0-2 15 0,0 4 17 15,-1 0 0-15,-1 2 21 0,2 1-12 0,-1 2 7 16,0-1-15-16,1 13 27 0,0-12-12 16,0 6 23-16,-4 18-20 0,4-22 27 0,0 4-14 15,0 1-9-15,0-1-5 0,0-4-4 0,0 1-8 16,0-3-11-16,0 1-14 0,0-8 17 16,0 7 3-16,0-7 4 0,0 7 6 0,0-7 5 15,0 0-16-15,0 7-18 0,0-7 2 0,0 0-2 16,-5 4-23-16,3-6 10 0,-1 0-15 0,-1-2 3 15,1-1-13-15,-2-9-12 0,3 1-11 0,0 3 4 16,0 1-7-16,2 0-17 0,0 9 2 16,0-11-16-16,11-14 15 0,-2 12-1 0,-1-1 0 15,3 4 1-15,2 2-2 0,1 0-4 16,1 3 9-16,0 1-7 0,-1 1 6 0,0 3-3 16,-5 0 2-16,6 0 3 0,19 17 4 0,-11-8 1 15,-6 2 2-15,1 2-2 0,-2 2-3 16,-3-2 17-16,1 3-4 0,-3-2-4 15,-3 2-1-15,-3-4-1 0,-1 0 7 0,-1-2-9 16,-2-3 8-16,-1-7-15 0,0 0-22 0,0 9-33 16,0-4 6-16,0-5-81 0,0 7-36 0,0-7-69 15,-10 10-34-15,8-9 29 0,-1 0-280 16,2 0 42-16,2-2 32 0,1 0 20 0,2-2 30 16,9-3 44-16,5 0 24 0,5-1 7 15,4 4-8-15</inkml:trace>
  <inkml:trace contextRef="#ctx0" brushRef="#br0" timeOffset="29632.07">10346 2869 706 0,'1'-5'329'0,"2"1"-27"0,-1 0-6 16,0-1-4-16,-1-2-28 0,-1 0-32 0,-1 0-8 15,1-1 17-15,-9-14-38 0,1 8-20 16,-3 1-21-16,-2 2-14 0,-4 1-10 0,0 5-8 15,-1 1-12-15,-2 1-9 0,9 3-9 16,-5 0 3-16,-20 12-7 0,17 0 0 0,-2-1-7 16,2 2 2-16,1 2-5 0,2 0 3 0,2 2-9 15,2 1-3-15,3 0-5 0,3 1-8 0,6-4-2 16,-2-3-7-16,2-12 3 0,0 12-10 16,13 14-3-16,-7-18-11 0,6 1-4 15,-2-4-27-15,1-2-44 0,-1-2-16 0,-10-1-27 16,13 0 9-16,19-9-91 0,-14 0-27 0,-4-1-19 15,1-3-32-15,0-2 24 0,-3-2-213 16,1-3-60-16,0-4 47 0,-2 2 17 0,-2-2 28 16,-2-1-8-16,-2 1 34 0,0 0 19 15,1 0 47-15</inkml:trace>
  <inkml:trace contextRef="#ctx0" brushRef="#br0" timeOffset="29880.93">10267 2530 231 0,'-3'-17'394'0,"-1"6"-68"0,1 1-1 0,-1 5-29 16,2-1-10-16,0 2-32 0,-1-1-22 0,0 3-36 15,2 1-20-15,0 1-20 0,0 3 52 16,1 4-1-16,0 0 3 0,-1 15-6 0,1-12 2 16,0 9-2-16,0 7-24 0,12 30-2 15,-9-24-14-15,2-2-28 0,0-2-8 0,0 0-17 0,-1 1-1 16,2-1-16-16,-1-1-5 0,-1-4-13 16,0-1 2-16,0-3-30 0,-1 1-17 0,-1-6-24 15,-1-4-29-15,-1-2-22 0,1-2-32 16,1-3 7-16,-2 1-87 0,0-1-54 0,0-3-38 15,2 1-48-15,-2-1 30 0,-2-1-269 0,0 1 65 16,2-2 32-16,0-1 12 0,-2 1 27 0,-1-2 25 16,0 0 34-16,0 0 25 0,-2 1 11 15</inkml:trace>
  <inkml:trace contextRef="#ctx0" brushRef="#br0" timeOffset="31278.91">11472 2441 638 0,'0'-13'194'0,"0"13"-5"0,-27-29 8 16,25 22-5-16,0 1-17 0,1 2-4 15,0 2-23-15,-1-1-26 0,1 1-15 0,0 0 4 16,0 2-13-16,0 2 21 0,1 3 1 16,0 16 15-16,0-1 6 0,-1 4-2 0,1-9-17 15,0 7 37-15,0 6-1 0,0 1-21 16,0 5 6-16,0 0-11 0,0 3-9 0,0-1-12 15,-9 37 0-15,7-39-18 0,0-3-8 0,-1-1-13 16,1 3-14-16,0-8-5 0,1-1 9 0,0-6-4 16,0-3-7-16,-2-6 0 0,3-1 11 15,0-8-5-15,0 0-4 0,0 0-22 0,0 6 7 16,0-6-19-16,5 6-12 0,-4-10 5 0,1-1-25 16,0-1 6-16,3-8 3 0,0-3-6 15,2 2 10-15,-1 1-8 0,-1-1 5 0,1 1-7 16,4 1-13-16,0 1 18 0,-2 0 17 15,6 0-19-15,0 3 14 0,5 0-18 0,-4 2 9 16,8 3-5-16,-4 1 4 0,-1 1-19 0,-11 2 9 16,7 0 13-16,1 0 10 0,18 12-10 15,-15-4 13-15,1-3-16 0,-5 7 13 0,0-2-3 16,-3 0 3-16,-6-1 0 0,5 1 7 0,-5 1-5 16,-3-1-2-16,-2-10 8 0,0 8 1 0,0-1 5 15,-11 14-7-15,1-9-3 0,-6 1-9 16,-1-3 10-16,-2 1-10 0,-4-1-20 0,1 0-29 15,-1-2 5-15,-2-2-76 0,2-3-42 16,2 2-25-16,0-5-35 0,12 0-29 0,-1 0 22 16,-5-13-293-16,12 6 40 0,3-2 33 0,2 1 29 15,7-6 28-15,3-2 24 0,2 3 45 0,4-4-2 16,1 2 2-16</inkml:trace>
  <inkml:trace contextRef="#ctx0" brushRef="#br0" timeOffset="31839.4">11926 2804 215 0,'2'4'369'16,"-1"1"-27"-16,1 0-18 0,-2 2 0 0,0 0-12 15,2 13-39-15,-2-12 9 0,3 17-40 16,-1-11-16-16,2 1-20 0,-2-2-7 0,2-3-39 16,-2-2-22-16,3-2-3 0,-2 0 13 0,0-1-30 15,1-2-4-15,0 0-12 0,1-2-14 0,2 0-8 16,-1-1-3-16,-6 0-18 0,11 0-3 15,18-10-3-15,-14 3 6 0,0-2-26 0,-1 0 7 16,-2-1-16-16,-1-1-18 0,0-3 9 16,-3 2-5-16,0-5-4 0,0 5-2 0,-3-3-4 15,-1 3 2-15,-2 3 3 0,0-1 11 0,-1 4-13 16,1 0 8-16,-2 1-10 0,1 2 5 0,0-1-10 16,0 3 5-16,0 0 8 0,-1 1-13 15,0 0 4-15,4 11-3 0,-3-5 3 0,2 12 20 16,2-1-9-16,-1 6 29 0,1 0-12 15,2 5 18-15,-1 0 5 0,3-3 5 0,-2 1-6 16,2 0 2-16,-1 4 7 0,1 0-11 0,-1 0 4 16,-2 0-9-16,0-1-3 0,1-3-2 15,-2 3 4-15,-3-1-8 0,-2-15-3 0,0 7-6 16,0-1 7-16,-13 17-12 0,5-19 10 0,-3-3-5 16,-2-3 5-16,0-1-15 0,-3-4 0 0,0-1-1 15,-2-3 3-15,4-1-8 0,5-1 8 16,-4 0 0-16,-16-13-9 0,13 6 1 15,1-2 15-15,3-3-18 0,0-4 8 0,2 4-7 16,4-2-5-16,2 2 0 0,2 0-9 0,2 3 0 16,0-4 0-16,0-2-14 0,17-15-9 0,-6 12-22 15,1 1-15-15,2 1-34 0,5-1-9 16,1-1 10-16,-2 4-83 0,3-2-31 0,0 2-9 16,-2 1-36-16,3 2 25 0,3-2-130 15,-1 2-106-15,-2 1 36 0,0 1 32 0,3 0-17 16,0 3 44-16,1 0 23 0,0 1 25 0,2 2 3 15,2 1 19-15</inkml:trace>
  <inkml:trace contextRef="#ctx0" brushRef="#br0" timeOffset="32796.28">13029 2522 742 0,'0'-4'330'16,"1"-1"-36"-16,-1 2 10 0,1-3-24 0,-1 3-33 16,1 0-12-16,-1 0-40 0,0-1-39 0,0 1-18 15,1 1-14-15,0 1 12 0,0 1-24 0,0 3-11 16,2 3 52-16,0 10-2 0,1 4 1 16,0 2-12-16,-1 6-5 0,2 2 1 0,-3 1 5 15,0 1-14-15,1 1-3 0,1-1-3 16,-1 1-11-16,-1-2-18 0,2 0-10 0,-2-2-4 15,-1-3-5-15,0 0-1 0,1-3-16 0,-1-4-7 16,-1 0 2-16,1-6-6 0,0-4 3 16,-1 0-8-16,0-9-2 0,0 0-14 0,0 8 13 15,0-1-5-15,0-7 7 0,0 0 14 0,0 0-19 16,0 6 14-16,0-6-25 0,0 0 17 16,-2 7-21-16,2-10 1 0,-2 1-3 0,0-2 3 15,1 0-3-15,-1-2 0 0,1 1-1 16,0 0-4-16,-1-2-1 0,1 1-10 0,0-1-4 15,1 0 6-15,0 7-5 0,0-6 9 0,0-2-7 16,0 3-11-16,0-6 6 0,12-8 9 16,-5 4 0-16,3 6-4 0,1 0-11 0,1-2 18 15,3 2-21-15,0 1 16 0,0 2 1 0,0 0-10 16,1 2-5-16,-2 3 3 0,1 0 3 16,-4 1 0-16,-2 0 0 0,7 0 11 0,15 14-4 15,-13-5-1-15,-2 2-12 0,1 1 14 16,-4-1-10-16,-2 4 13 0,0 0 3 0,-2 1-6 15,-3 1 10-15,1-2-5 0,-1-3-6 0,-4 0 16 16,0-2-9-16,-2-4 11 0,1 2-2 0,-1-8 8 16,0 0-5-16,0 7 6 0,-15 13 6 15,1-8-10-15,-1-5-14 0,1 1 4 16,-5-3-3-16,5-3 23 0,-5 2-18 0,-3-1 5 16,-1-1 3-16,0 0-9 0,-1-2-13 15,-1 0 24-15,14 0-14 0,-4 0 0 0,-3 0-17 16,2 0-9-16,1 0 0 0,-14-11-25 0,19 8 1 15,1-1-31-15,3 1-18 0,0 1-14 16,1-1-47-16,2 0 16 0,0 1-72 0,1-1-28 16,1-1-22-16,-2 0-32 0,3 1 25 0,0-2-238 15,-1 2 38-15,1 3 36 0,0 0-16 16,0 0 20-16,0-7 34 0,0 7 24 0,0-7 25 16,0 7 35-16,0-7 10 0</inkml:trace>
  <inkml:trace contextRef="#ctx0" brushRef="#br0" timeOffset="34810.17">13858 3099 643 0,'0'0'302'16,"0"0"-36"-16,0 0-14 0,0 0-1 15,0 13-48-15,0-13 11 0,0 0-33 0,0 0-18 16,18 30 3-16,-13-16 20 0,-2-1-51 0,-3-2-27 16,0-11-4-16,0 11 9 0,0-2-30 15,0 5-30-15,0-1-46 0,-16 13-19 0,7-13-65 16,-4-4-57-16,6-2 11 0,1-4-311 16,1 1 14-16,1-1 43 0,0-3 29 0,2 0 2 15,2 0 39-15,0-4 8 0</inkml:trace>
  <inkml:trace contextRef="#ctx0" brushRef="#br0" timeOffset="35608.19">14721 3142 595 0,'-2'4'302'0,"2"1"-35"0,0-2-40 0,-2-1-2 16,2 1-7-16,2 0-31 0,0-1-13 16,0 1-6-16,-1-2-41 0,5-1-3 0,-2-2-7 15,4-1-3-15,5-1-19 0,3-5-22 16,-1 0-9-16,1-2-5 0,-4-3 6 0,4-1-13 15,-4 1-5-15,-1-6-13 0,1 1-9 0,-3-3-5 16,2 0 5-16,-7-2-11 0,2-3 1 0,2-1-9 16,-5-2 7-16,-3 0 8 0,0 13-12 15,0-7-1-15,0-5-1 0,0-2 0 0,0-1-11 16,0 1 4-16,-14-30 7 0,9 38 14 16,0 3-10-16,3 8 20 0,1-2 7 0,0 4-10 15,1 4-13-15,-2 3 13 0,2 3 0 0,2-3-7 16,-4 8-1-16,2 0 71 0,-2 15-5 15,2-9-11-15,0 8 24 0,0 3 1 0,0 7 10 16,0-1-12-16,0 1 4 0,0 0 1 0,13 32-8 16,-7-26 3-16,0-2-15 0,0-2 4 15,1 2-6-15,-1 1-16 0,4-6 1 0,-3-3-8 16,2 1-14-16,2-2 7 0,-2-4 1 16,-1-3-14-16,4-5 1 0,-3-1-9 0,4-5 0 15,4-2-8-15,-17-4-19 0,12 0 3 0,3 0-25 16,14-11 2-16,-14 4-6 0,-1-4 3 0,1-1-16 15,-3 0-10-15,1-3-4 0,-2 1 10 16,1 2-1-16,-4-2 12 0,-1-1 0 16,-3 6 13-16,2 4-3 0,-2-3-2 0,-2 3 12 15,0 1 17-15,-1 1-19 0,1 3 5 16,-2 0 27-16,0 0 3 0,0 0 7 0,6 15 8 16,-2 0-7-16,1 0 12 0,0 3 5 0,2-3-6 15,1 0 12-15,1-2-10 0,3 1 1 16,-1 0-5-16,3-5-6 0,-1-2 10 0,0-4-13 15,3-1 6-15,0-1 4 0,-3 1-10 0,-13-2-2 16,13 0-12-16,24-20-6 0,-20 10 6 0,0-3-27 16,-2-3-4-16,-1 0-25 0,-3-3-6 15,-2 0-24-15,-2-1 2 0,-3 0-5 0,-1 1-23 16,-1 3 23-16,-2 10-10 0,0-4 9 16,-16-16-44-16,7 18-20 0,-6-1-14 0,-2 2-15 15,-3 2-31-15,0 4-21 0,-4-2-24 0,3 3 22 16,-4-3-245-16,3 2-16 0,-1-1 66 15,3-1 1-15,-3 1 50 0,4 0 3 0,0 2 43 16,2-4 2-16,3 2-20 0</inkml:trace>
  <inkml:trace contextRef="#ctx0" brushRef="#br0" timeOffset="35834.13">15016 2823 580 0,'-4'0'446'0,"0"-1"-75"0,2 1-18 16,-2 0-17-16,2 0-24 0,0 0-44 15,1-1-31-15,1 0-11 0,0-1-56 0,1 1-46 16,5-1-13-16,-1 0-96 0,15-2-39 16,-2-3-48-16,0 1-74 0,5 4 11 0,-3-3-220 15,2 1-84-15,2 0 57 0,1 2 7 16,-2 2 42-16,-10 0 20 0,8 0 13 0,33 10 31 15</inkml:trace>
  <inkml:trace contextRef="#ctx0" brushRef="#br0" timeOffset="36792.3">16752 2835 307 0,'5'-15'403'0,"-5"2"-63"0,0 2-23 0,0 11-7 16,0-11-34-16,0-1-23 0,0 1-34 15,-18-11-10-15,9 14-25 0,2 3-9 0,-2 1-18 16,-2 4-9-16,2 0-18 0,-5 0-12 15,-18 15 18-15,11-1-35 0,2 1 25 0,-1 2-21 16,5 1-8-16,-1 2 10 0,2 0-23 0,1 2 1 16,1-1 12-16,2 4-28 0,1-4-3 15,4 1-16-15,5 0 14 0,0-5-15 0,0-17 0 16,0 12-10-16,11 5 5 0,0-9-21 0,0-4-5 16,1-3-7-16,-1-1-8 0,-11 0-25 15,16 0 2-15,16-13 4 0,-15 6-24 0,-1-4 3 16,0 2 4-16,-2-5-25 0,-1-3-4 0,1 0-15 15,-1 0 19-15,0-3 17 0,-4-1-22 16,-2 4 25-16,1 1 15 0,-2 3 5 0,0 1-11 16,-4 6 3-16,-1-1 29 0,-1 2 0 0,2 1-2 15,0 1-18-15,-2 1 25 0,2 2 0 0,-2 0 21 16,0 0 18-16,2 10-1 0,-1-3 6 16,3 12 8-16,-2 2-1 0,3 6 16 0,2-2-3 15,-1 1 0-15,1-1-5 0,-1 1 7 0,2 4-12 16,1-2-2-16,-1 2 10 0,2 1-13 15,-1 0-10-15,-3-1 2 0,3 1-4 0,0 1-10 16,-2-2 4-16,-1-1-5 0,-1 1 0 0,1-1-6 16,-2-5-1-16,-3-4-9 0,0-1 11 0,-1-13-18 15,0 2 9-15,0 2-7 0,-15 10 8 16,3-10-5-16,-3-6 2 0,-4 1-7 0,1-3-4 16,7-2 7-16,-5 0-13 0,-5 0 7 15,-24-11 5-15,20 3-14 0,1-2 18 0,2-5-14 16,3 2 9-16,-1 0-7 0,3-3 5 0,3 0-12 15,5 0 1-15,2-1 2 0,3-1-8 0,4-1 9 16,0 9-13-16,0-4 7 0,17-17-8 16,-4 14-3-16,4-1-5 0,-1 0-6 0,3-1-1 15,2 2-4-15,0-1-2 0,4 1 3 16,-1-1-9-16,4 3 12 0,-3 1-21 0,-1-2-23 0,-2 0 17 16,0 1 0-16,1 0-6 0,-3-1 5 15,0 1 3-15,-2 0 9 0,1-1-7 0,0 1 17 16,-1-1-8-16,-4-1-5 0,0 2 6 15,-3 2 13-15,-1 2 0 0,0 1 3 0,-4 0 10 16,-1 2 14-16,-1 2-5 0,0 2 17 0,0 1-7 16,-2 0-17-16,0 1 24 0,0 0-2 15,0 1-6-15,-1-1-11 0,1 2 18 0,-2 0 21 16,0 0 13-16,0 0-1 0,6 12 19 0,-4 2 8 16,3 4 4-16,-3 1-3 0,5 2 7 15,-1-1-2-15,-3 2-9 0,3-2-9 0,-1 1 4 16,-5-1-12-16,8-4-12 0,-2 1 11 15,0 0-25-15,-1-3-20 0,-1-5-31 0,-2-3-8 16,1-2-44-16,1-1 8 0,-4-3-131 0,0 0-60 16,0 0-73-16,0 0 30 0,14-15-238 0,-10 0 60 15,0 2 17-15,-1-8 33 0,-2 0 34 16,0-3 24-16,-1-2 39 0,3-1 5 0,-3-2 11 16,0 14-11-16</inkml:trace>
  <inkml:trace contextRef="#ctx0" brushRef="#br0" timeOffset="36948.93">17141 2651 350 0,'-7'-10'475'0,"-1"4"-53"0,3-1-63 0,1 1-1 16,-1 1-48-16,1 0-28 0,-1 2-52 15,4-1-10-15,-2 1-24 0,0 2-44 0,1-2-16 16,0 0-132-16,0 1-50 0,0 1-32 16,2 1-69-16,0 0 14 0,0 0-315 0,0 0 51 15,-2 8 13-15,4-6 28 0,0 2 16 0,0 1 1 16,7 5 33-16</inkml:trace>
  <inkml:trace contextRef="#ctx0" brushRef="#br0" timeOffset="37326.69">17247 2793 879 0,'4'1'387'15,"0"0"-46"-15,0 0-44 0,0-1-4 0,0 2-45 16,1 0-15-16,-1 0-27 0,7 8 3 15,1-1-2-15,-1 1-25 0,0 4-4 0,0 1-10 16,0 2 9-16,3 1-24 0,-3 1 3 0,-2 1-16 16,4-1-2-16,-5-3-13 0,-2 0-7 15,4-1-6-15,-6-2-9 0,3-5-9 0,-3 2-11 16,-2-6 9-16,0 1-4 0,2-2 9 16,-3-1-7-16,1 0 3 0,1-1-20 0,-3-1 9 15,0 0-22-15,0 0-12 0,0 0-12 16,0 0 17-16,8-13-25 0,-7 6 24 0,0 0-21 15,2-9 0-15,-1-5-19 0,0 2-7 0,1-3-2 16,-1 0-2-16,2-1-18 0,3-4-8 16,-2 3-33-16,2 2-12 0,-1 0-28 0,2 3-25 15,0 5 12-15,0 0-86 0,-3 1-48 16,4 5-39-16,1-1-41 0,-6 4 32 0,0 3-260 16,1 1 60-16,-1 1 38 0,-4 0 33 0,0 0 20 15,0 0 24-15,0 0 32 0,10 10 55 16,-1 0-21-16,-1 0 50 0</inkml:trace>
  <inkml:trace contextRef="#ctx0" brushRef="#br0" timeOffset="37756.51">17690 2996 373 0,'2'4'408'0,"-2"-1"-68"0,3-1-29 15,-2 2-28-15,0-1-36 0,-1-2 48 0,2 0-24 16,-1 3 0-16,0-3-21 0,-1 1-20 0,2-2-28 15,2 0-17-15,-2-1-20 0,4 0 2 16,-2-1-29-16,2-1-3 0,9-2-29 0,-1-3 3 16,0-4-13-16,0 3-3 0,1-2-13 0,-3-2-10 15,3 3-9-15,-1-5 4 0,0-3-14 16,-1 1-5-16,-2 1 0 0,0-2-6 16,0 2-4-16,-3 0-5 0,-2 1 10 0,0 1 3 15,-3 2 1-15,-1 3 1 0,-2 0-3 0,0 2-9 16,0 7-2-16,0 0-7 0,0 0-9 15,-11-7-5-15,-2 14 12 0,-1 2-8 0,0 5 9 16,0 2 8-16,2 4 3 0,-2-1-3 16,5 2 3-16,0 1 3 0,2-2 6 0,2 2-22 15,2-3 20-15,3-5-19 0,0-4 18 0,0 0-20 16,0 2 11-16,19 14 2 0,-7-16 2 16,1 0-22-16,-1-3-7 0,4 1-13 0,-3-5-2 15,-2-3-43-15,1 1-31 0,-12-1-45 0,10 0 11 16,0 0-100-16,3 0-18 0,16-10-38 15,-14 5 24-15,-4-2-240 0,-4 2-48 0,3-4 39 16,-2 4 14-16,-3-1 32 0,-2 1 63 16,1-1 11-16,-2 1 23 0,-1 0 19 0,0 1 43 15</inkml:trace>
  <inkml:trace contextRef="#ctx0" brushRef="#br0" timeOffset="40365.49">18914 2559 681 0,'-15'-17'290'16,"-7"-12"-47"-16,17 14-11 0,1 6 7 0,1 1-33 15,0 1-11-15,1 2 3 0,1 0-28 16,0 5-26-16,0-4-2 0,0 1-15 0,-1 4-12 15,2 2 23-15,1 3-16 0,1 11 32 16,0 5 6-16,-2-10-17 0,5 26 14 0,-1-6-16 16,0-1-12-16,-1-2-10 0,-1 1-4 15,1 1-25-15,-1-2 2 0,1 0 1 0,-1 2-12 16,2 1-7-16,-4-20-13 0,0 6-12 0,0 2-4 16,0-1-26-16,0-4-39 0,0 0-3 15,0-5-21-15,11 7 5 0,-11-17-114 0,0 0-36 16,0 0-64-16,-3 7 25 0,2-7-259 0,1-3 17 15,0 2 30-15,-3-2 27 0,0-1 11 0,-5-7 32 16,1 4 30-16,1 0 14 0,-5-1 7 16</inkml:trace>
  <inkml:trace contextRef="#ctx0" brushRef="#br0" timeOffset="40636.45">18513 2764 470 0,'-6'-1'373'0,"2"0"-63"0,0-1-20 16,0 1-14-16,1 1-18 0,0-2-10 15,2 1-23-15,-1 0-27 0,2 1-44 16,2-3 6-16,3 3-6 0,2-2-28 0,9-1-2 0,3-1-15 16,10 1-5-16,3 1-12 0,-3-1-10 15,8-1-8-15,1 1-55 0,2-2-16 16,0 2-22-16,3-2-25 0,-4 3-15 0,1-2-17 15,-2 0-28-15,-5 0-24 0,2 1-34 0,-3-1 15 16,-4 2-88-16,-5-4-54 0,-3 0-76 16,-4 3-15-16,-2-1 23 0,-5 1 26 15,-3 1 8-15,-1-1 9 0</inkml:trace>
  <inkml:trace contextRef="#ctx0" brushRef="#br0" timeOffset="41335.97">19053 2527 214 0,'-13'-10'337'0,"3"3"-22"16,0 1-45-16,2 3-30 0,5-2-3 0,-2 5-9 15,0-2-21-15,1 1-14 0,3 0-7 0,-1 0-29 16,1 0-23-16,1 1-4 0,0 0-23 16,0 0 8-16,-1 15-12 0,4 2 58 0,-3-7-21 15,6 26 24-15,-2-7-21 0,0 1-13 0,1-2 12 16,-1 1-13-16,2 1-11 0,-1 2-6 15,3 0-4-15,-3-2-10 0,1-2-16 0,0 0-15 16,1-1-3-16,-1 1 0 0,-1-1-9 16,1-8 3-16,-1-2-16 0,-2-1 8 0,-1-5-6 15,0-3 10-15,-2-4 12 0,2 0-5 0,-1-2-4 16,1-1-11-16,-2-1-9 0,0 0-7 0,0 0-21 16,8-10-5-16,-1-5-18 0,1 1-2 15,-1-2-36-15,1-3-6 0,2-1 5 0,0 0 14 16,1 3-33-16,0 0 23 0,-1 0 6 15,0 1-12-15,2 3 19 0,-2 0 21 0,0 1-2 16,0 1 6-16,0 3-15 0,-2 2 2 0,-3 3-2 16,2 1 0-16,-2 0 5 0,-1 2 1 0,-4 0 3 15,0 0 0-15,11 10 19 0,-1 1 14 0,-1 4 2 16,-2 2-10-16,0 1 21 0,1 1 8 16,-2-1-3-16,0-1 4 0,1 2-8 0,1-2 8 15,-1-3 6-15,-1 0-3 0,1-3 4 0,0-1-7 16,1-5 2-16,-4-1-1 0,9 2-12 15,-2-2 16-15,0-4-14 0,1 0-6 0,-3 0 2 16,4 0-11-16,18-14 3 0,-13 5 1 0,-2-2-26 16,3-1-6-16,-4-2-1 0,3-2 2 15,-3-1-17-15,0-1 15 0,-2 0-10 0,-1 3 2 16,-4-3-9-16,-1 1-2 0,-1 3 1 0,-1-1 5 16,-5 6-4-16,2 1 20 0,-2 3-11 15,0 5-12-15,0 0 14 0,0 0 2 0,0 0-15 16,-13-10 17-16,10 13 1 0,0 0 15 15,-4 9 6-15,-1 2 14 0,0 1-9 0,2 2 12 16,1 3-10-16,2-5 14 0,1 4-10 0,1-6-8 16,0 4 1-16,1-10 8 0,0 3 4 15,15 15-5-15,-5-14-39 0,3-3-16 0,7-3 5 16,0 1-84-16,2-5-39 0,6 1-33 0,1-2-26 16,-13 0 21-16,10 0-164 0,3 0-137 15,2 0 34-15,39-12 24 0,-32 10 30 0,1-3 28 16,2 0 45-16,5 3-10 0,2 1 52 15,0-1 7-15</inkml:trace>
  <inkml:trace contextRef="#ctx0" brushRef="#br0" timeOffset="42582.11">20877 2888 376 0,'3'-3'251'0,"0"1"14"0,-1-2-35 15,1 0-21-15,-2-1 1 0,2-1-33 0,-1-10 8 16,-1 3-28-16,-1 3-6 0,0-2 11 16,0-3-4-16,-11-14-12 0,5 12-26 15,-3 3 3-15,2 0-6 0,-2 3-27 0,-1-1 23 16,2 5-33-16,-6 1-11 0,-2 2 3 0,4 4-18 15,12 0 3-15,-13 0 27 0,-16 17-8 16,12-4 28-16,-1 6-36 0,4 1 17 16,1 2 11-16,-2-2-9 0,4 0-2 0,2 4-21 15,1-1 14-15,4-1-13 0,2-1-14 0,2-7-1 16,0-4 7-16,0 3-8 0,19 14 1 16,-9-16 5-16,1-2-17 0,0-3-13 0,3-1 11 15,0-3-9-15,-3-2-33 0,-11 0-8 0,14 0 0 16,17-10-12-16,-11 1 3 0,-5-1 2 0,-1-3 1 15,-1-1-51-15,1-1 13 0,-5-2-25 16,3 0 27-16,-3 0-16 0,-3-1 2 0,2 3 9 16,-6 3 17-16,3 2 3 0,-1 4 18 0,-1 0-8 15,1 0 20-15,-2 2 0 0,-1 1-6 16,-1-1-3-16,0 4 31 0,0 0 0 0,0 0-1 16,0 0-1-16,-1 9 52 0,1-2-7 15,-3 11 23-15,3-10-11 0,0 6 24 0,0 3-6 16,0 1-1-16,0 0-6 0,0 0 3 15,12 17-21-15,-8-18-1 0,4-3 3 0,-1-1-6 16,-2-3-4-16,2-4 0 0,0-1-18 16,0-1 13-16,-1-2-10 0,1-1 4 0,-7-1-19 15,14 0 0-15,0 0-14 0,16-16 0 0,-16 7-18 16,-1-2-15-16,0-1-2 0,-1-2-14 0,-1-3-15 16,-1 3 6-16,-1-6 5 0,-1 5-3 15,0-2 6-15,-2 3 3 0,-1-2 3 0,-1 5-9 16,-1 2-21-16,0-1 21 0,0 4-5 0,-2 1 6 15,0 1 27-15,-1 1 5 0,2 1-6 16,-2 0 4-16,0 2 13 0,0 0 19 0,0 3 2 16,-1 1 8-16,0 1 1 0,0 2 16 0,1 1 4 15,-2 9 6-15,2-8 2 0,0 6-5 0,0 2-3 16,0 0 3-16,0 0 6 0,11 17-1 16,-5-19-6-16,0-2-6 0,1-3-10 0,0-2-1 15,1-1-7-15,0-4 11 0,-2-1-9 0,1-2 1 16,-7 0-3-16,12 0-8 0,0 0-15 15,15-17-8-15,-15 7-16 0,3-2 1 0,-3-4-33 16,1-2-5-16,-1 1-14 0,-2-2 4 16,0 2 7-16,-1 0 6 0,0 0-3 0,-1 1 5 15,-2 0 5-15,-1 7 8 0,-3 1 8 0,0 1 20 16,0 3-1-16,-1 0-12 0,0 1-2 16,0 0 4-16,0 3 1 0,-1 0 26 0,-1 0 9 15,0 3 17-15,0-1-8 0,-1 3 33 0,1 1-11 16,0 0 2-16,-1 1-2 0,0 15 2 15,0-3-7-15,0-2 2 0,2 0 3 0,0-7-4 16,0 1-1-16,0 2-3 0,11 15 3 0,-4-15-10 16,3-1-6-16,0-3 5 0,0-4-30 15,0-2-11-15,0-1-43 0,9-1 4 0,-5 0-97 16,-14-1-39-16,16 0-41 0,-1 0-36 16,18-16 26-16,-15 9-244 0,0-1-12 0,1-1 42 15,0-1 47-15,-3-2 7 0,2 0 28 0,-3 0 27 16,2-1 35-16,-2-1-14 0,0 0 4 15</inkml:trace>
  <inkml:trace contextRef="#ctx0" brushRef="#br0" timeOffset="42832.71">21796 2552 337 0,'0'-6'481'0,"0"2"-108"0,0 3-19 0,-2 2-45 15,1 1 32-15,-1 3-13 0,-5 12-12 16,0 2-13-16,2 8-10 0,3-1 1 0,0 7-32 15,2 0-12-15,0 1-23 0,0-17-4 0,0 8-32 16,0 3-9-16,0 1-42 0,14 28 12 16,-9-29-31-16,1 3-17 0,-2-9-22 0,2-2-34 15,-2-3-39-15,-2-8-44 0,1 0-37 0,0-4 6 16,-1-2-149-16,0-3-65 0,-2 0 26 16,0 0-250-16,0 0 44 0,9-13 38 0,-7 7-40 15,4-12 40-15,-5-3 25 0,-1 11 16 0,0-5 23 16,0-3 24-16,0-2 3 0,0-2 25 15</inkml:trace>
  <inkml:trace contextRef="#ctx0" brushRef="#br0" timeOffset="43038.34">21657 2756 237 0,'-6'-1'517'0,"3"1"-107"16,-1 0-64-16,0 0 13 0,1 0-24 0,1-2-26 15,0 1-40-15,0 1-13 0,1 0-39 16,-1 0-34-16,4 0-12 0,2 0-7 15,3 0-17-15,13 1-21 0,-9-1-48 0,8 0-43 16,5 0-3-16,4 0-76 0,2 0-47 16,0 0-55-16,0 0-45 0,1 0 18 0,-3 0-138 15,30-8-137-15,-30 5 32 0,-8-1 27 0,-1-1 12 16,-1-2 50-16,-5 0 1 0,0-3 28 16,-5 3-25-16</inkml:trace>
  <inkml:trace contextRef="#ctx0" brushRef="#br0" timeOffset="44166.61">21979 2528 275 0,'-6'-1'400'0,"2"1"-78"0,-1 1-51 15,-1 1 2-15,2-1-40 0,0 4-11 0,1 0 1 16,-2 10 15-16,2 0-37 0,0 4-20 16,1 3 10-16,-1 1 20 0,3 1-6 0,0-13-16 15,0 8 1-15,0 3-12 0,12 29-13 0,-9-24-12 16,2-1-20-16,0 1-5 0,0-1-19 15,0-3-4-15,0 0-16 0,-2-3-2 0,0 1-8 16,0-6-2-16,-1-4-26 0,0 0 7 0,0-6-5 16,-2 1 2-16,1 0-5 0,0-3 10 15,-1-1 11-15,0 2-15 0,0-3 6 16,0 0-9-16,0-1-10 0,0-2-7 0,-2 0-6 16,2-1-6-16,0-1-9 0,-1 0-8 15,1-1-4-15,-1-3-11 0,3-9 1 0,-2 12-8 16,0-5-6-16,0 3-1 0,17-15 1 0,-10 10-8 15,2 1-3-15,2 1-5 0,1 0 11 16,-3 5 6-16,1 1-10 0,3-2 3 0,-2 2 2 16,-1 3 6-16,-2-1 2 0,-8 2-3 0,8 0 2 15,-1 0-4-15,4 10 13 0,-2 2 3 16,2 0 2-16,3 2 8 0,-7 0-1 0,1 2 11 16,-2 0-5-16,0-1 16 0,-2-1 3 0,2 2 4 15,-2-4-16-15,0-4 10 0,0-2-6 16,-2 1 4-16,1-3 1 0,-1 0-10 0,0 0 4 15,1-2 18-15,1 1-9 0,0-3-5 16,3 0 9-16,-2 0-9 0,-5 0-5 0,7 0-6 16,5 0 3-16,16-17 4 0,-11 8-18 0,-1-2-6 15,0-2-4-15,-2-3-13 0,0 2-7 16,-2-2-11-16,1 1-2 0,-1-5 4 0,-1 1-12 16,-1 1 5-16,-1-1 2 0,-1 0 2 15,-1 3 8-15,-2 0-1 0,0 0-4 0,-3 4 14 16,-1 3 1-16,-1 2 1 0,0 3 5 0,0 4 0 15,0 0-2-15,0 0-5 0,0 0 3 16,-11-12 1-16,5 14 17 0,-4 6 10 0,-4 5 7 16,4 0 15-16,-1 1-1 0,0 4 4 15,1 1 4-15,3 1 6 0,0 0 2 0,1-1-16 16,2 0 9-16,2-1 5 0,2-9-11 0,0 5 7 16,0 0 2-16,19 13-2 0,-6-11-17 15,3-6 0-15,3-2 3 0,1-1 6 0,2-4-3 16,2-3-20-16,2 0-14 0,-15 0-8 15,7 0-9-15,24-17-29 0,-19 9-11 0,-3-3-34 16,0-4 3-16,-2 1 8 0,-2-4-57 0,0-1-17 16,-4-3 7-16,3 3 10 0,-5-1 0 15,-2 2 25-15,-1-2-3 0,-1 4 32 0,-2 5-7 16,-2 0 18-16,0 3 11 0,-2 3 20 16,0 5-2-16,0 0 30 0,0 0-9 0,0-7 23 15,0 7 20-15,0 0-5 0,-6-5 13 0,2 8-9 16,2 1 11-16,0 1 15 0,-2 9-13 0,0-1-3 15,1 1 59-15,0 5-2 0,1 0 18 16,1 0-18-16,1-10 8 0,0 5 2 0,0 0-8 16,0 3 4-16,0-5-15 0,0 0-9 0,0-2 0 15,0-3-2-15,0 1-9 0,0-1 2 16,0-7 5-16,0 8 10 0,0-8 5 0,0 6-1 16,0-6-12-16,0 0-9 0,0 0-7 0,10 9 3 15,-11-10-6-15,1-2-7 0,-1 1-7 16,-2-3 1-16,2-1-10 0,0 0-18 0,0-1 3 15,0-1-18-15,1 0 4 0,0-1-5 16,0-4-15-16,10-18 3 0,-4 13-1 0,4 2-13 16,1 3 10-16,-1 1 4 0,2 3 1 0,-1 0-4 15,2 0 2-15,-4 5 8 0,0 1 9 16,2 3 0-16,-11 0-2 0,8 0-10 0,-1 0 14 16,16 12-14-16,-12-3 16 0,-1 3 6 0,0 0 7 15,-3 1 4-15,-1 1-6 0,0 3 3 16,-2-4-2-16,-2-4-2 0,0 1 8 0,0-2-7 15,-2 0 3-15,1-2-25 0,0 0-22 0,0-2 5 16,0 2-81-16,1-3-37 0,-2-3-35 0,0 0-44 16,0 0 23-16,0 0-234 0,0 0-74 15,-1 9 56-15,1-10 34 0,0-2-3 16,2-2 25-16,-2 0 23 0,2-1 58 0,5-9 4 16,2-3 10-16</inkml:trace>
  <inkml:trace contextRef="#ctx0" brushRef="#br0" timeOffset="44463.46">23143 2606 376 0,'6'-10'432'0,"-3"2"-82"0,1 1-8 15,-2 4-12-15,0-2-44 0,0 2-2 16,-1-1-19-16,-1 2-38 0,1 1-20 0,-1 2 10 16,0 3-8-16,0-1 0 0,0 6-7 15,-1 9-1-15,1-6-16 0,0 8 11 0,0 6 6 16,0 3-29-16,0 4 16 0,0-1-26 15,0-1-20-15,12 35 3 0,-6-33-25 0,-1-2-5 16,2-2-1-16,-2-2-22 0,2 2 7 0,0-4-16 16,-1-3-21-16,-2-3-26 0,5-2-17 15,-6-5-37-15,2-7-38 0,-2-3-61 0,2 0 12 16,-5-2-138-16,0 0-42 0,7 0-87 16,1-11 33-16,0-1 29 0,2-3 32 0,-5 1-258 15,-2 4 60-15,-3-3 22 0,0 13 41 16,0-13 27-16,-10-15 10 0,1 14 26 0,-2 0 18 0,-4 2 10 15</inkml:trace>
  <inkml:trace contextRef="#ctx0" brushRef="#br0" timeOffset="44831.8">23001 2854 374 0,'-3'0'422'16,"-2"0"-40"-16,3 0-35 0,-1-1-59 0,2 1-35 15,0 1 30-15,-2 0-16 0,3-1-16 0,1 1 10 16,1-1-25-16,2 3-16 0,3-3-27 15,0 0-11-15,11 3-19 0,1-2-16 0,3-1-24 16,0 0-7-16,-10 0-5 0,5 0-15 16,4 0-11-16,1 0-27 0,22-11-3 0,-22 7-15 15,1 0-1-15,-3 2-12 0,-1-3-8 0,-4 3 8 16,-3 0 3-16,2-3-22 0,-2 2 6 0,-3 3-13 16,-2-3 17-16,1 3-16 0,-8 0 5 0,0 0-8 15,6 0 1-15,-6 0-7 0,13 13 5 16,-7-1 8-16,-1 5 7 0,-1 2 20 15,0 0 1-15,-1-1-2 0,-1 4 7 0,0-4 1 16,-2 5-4-16,3-5-5 0,-1-1-11 0,0-4 5 16,0-2 0-16,0-3 5 0,1 0-20 0,-2-3-15 15,0 1-15-15,0-3-30 0,2 1 4 0,1-1-132 16,0-3-29-16,-4 0-60 0,0 0 24 16,21-15-300-16,-10 3 23 0,0-2 38 15,3 1 34-15,-2-5 30 0,0-2 26 0,1-2 27 16,-2 2 45-16,-3-4-16 0,1 0 34 0</inkml:trace>
  <inkml:trace contextRef="#ctx0" brushRef="#br0" timeOffset="44989.39">23477 2706 269 0,'-13'-7'458'0,"3"2"-113"0,-1 0-27 0,3 2-54 16,3 1-39-16,-2 0-23 0,1 0-30 0,1-1-27 15,2 3-11-15,-1 0-30 0,0-2-49 0,4 2-30 16,0 0-34-16,0 0-50 0,0 0-49 0,0 0 11 15,0 0-311-15,-10 12 46 0,14-10 9 16,10 8 20-16,1 0 15 0,4 1 16 16</inkml:trace>
  <inkml:trace contextRef="#ctx0" brushRef="#br0" timeOffset="45285.92">23719 2827 627 0,'0'-2'389'0,"-1"-1"-50"0,0 0-1 0,-1 1-44 16,0-1 18-16,-1 2-19 0,-1-2-22 0,-1 2-25 16,0 1-9-16,-3 0-26 0,1 0-17 15,-7 4-23-15,5-4-1 0,-14 12-23 16,7 0 2-16,2 1-10 0,2 1-6 0,2 5 0 16,2-2-12-16,0 5-8 0,5-1-23 0,0-4-8 15,3 3-3-15,0-12 2 0,12 17-10 16,-5-10-10-16,3-3-2 0,4-2-28 0,1 4-25 15,3-6-34-15,1-3-57 0,5-1 8 0,2-1-75 16,-3-3-35-16,-12 0-29 0,8 0-59 16,24-12 27-16,-19 4-209 0,-2-1-46 0,1 1 41 15,1-1 32-15,-1-3 30 0,2 4 30 0,1-1 7 16,-2 1 26-16,1-1 8 0,-3 3-2 16</inkml:trace>
  <inkml:trace contextRef="#ctx0" brushRef="#br0" timeOffset="45994.4">24116 2929 486 0,'-2'-3'398'0,"0"-2"-30"0,-1 1-28 16,-1-1-21-16,-5-5-41 0,-4 3 20 0,3 0-16 15,1 3-30-15,-1 0-8 0,1 2-26 0,-7-1-22 16,1 1-15-16,6 2-13 0,-4 0-21 0,-1 0-19 16,-16 15-8-16,14-5 3 0,-1 1-12 15,0 1-4-15,4 1-16 0,0 1 1 0,2 1-14 16,3 2-6-16,2-3-4 0,2-2-14 0,3-3-2 15,1-9 2-15,0 8-3 0,0-1-8 16,14 4-13-16,-9-9-9 0,12 5-15 0,-4-5-18 16,-1-2-31-16,-2 0 9 0,4 0-30 0,3 0-5 15,20-14 8-15,-18 7-38 0,0-3-9 0,-1-2-19 16,-2-1 2-16,1 1-1 0,-2-5 14 16,-1 1 14-16,-1 2 15 0,-2 0-1 0,-4 3 36 15,-2 4 21-15,-1 0-12 0,-1 2 7 16,0 1 12-16,-1 3 19 0,-3 1 11 0,2 2 25 15,-3 1-2-15,0 2 51 0,1 2-12 0,-3 7 14 16,-2 2-3-16,4 0-4 0,0-4-12 16,1 6-1-16,1-11 0 0,0 2-1 0,0 0 11 15,16 13-23-15,-6-12 2 0,-1-1-4 0,0-4-11 16,5-1 4-16,-1-2-11 0,-1-2-3 16,-12 0-16-16,13 0-20 0,18-13-13 0,-14 3-19 15,-2-4 2-15,1-1-44 0,-1-2-22 16,0-1-2-16,-3-4-8 0,0-1-19 0,-1-3 15 15,-3 1-3-15,-1-4-4 0,0 0 2 0,-2 0 30 16,-2-4 8-16,-2-3 2 0,-1 4 7 16,1 0 7-16,-1 17 12 0,0-6 17 0,-15-30 13 15,10 22 7-15,1 4 31 0,-1 2 5 0,-1 5 17 16,6 7 20-16,-4 0 3 0,2 2-1 16,0 2-2-16,2 2-14 0,0 2-13 0,-2 2-4 15,0 2 62-15,1 3-14 0,-1 3 4 0,1 10 21 16,-2 5 15-16,3 2 16 0,0-11 7 15,0 10 1-15,0 3 8 0,11 32-6 0,-8-28-8 16,4 6 9-16,-3-2-7 0,2 0-17 0,0-1 10 16,0-1-23-16,2 0-20 0,-3-3-14 15,1 0 16-15,1-1-22 0,1 0-6 0,-2-2-11 16,0-1-5-16,2-8 13 0,-3-3-34 0,-1-2-5 16,0-5-32-16,-1-2-35 0,1-1-47 15,1-2 11-15,-5-2-133 0,0 0-40 0,0 0-56 16,7 0 27-16,12-23-301 0,-7 10 39 0,1-1 42 15,-3-1 38-15,-1-1 63 0,0 1 30 16,-3 0 25-16,-1-2 6 0,-5 5 26 0,2 3 12 16,-1-1 5-16</inkml:trace>
  <inkml:trace contextRef="#ctx0" brushRef="#br0" timeOffset="46420.48">24223 2800 544 0,'-7'0'444'0,"2"0"-79"16,-1 0 25-16,3 0-11 0,0 0-55 0,1 0-28 16,0 1-20-16,1-2-16 0,0 1-27 15,3 1-25-15,1-2-18 0,1-1-15 0,2 2-32 16,3-2 1-16,11 2-17 0,-8 0-10 0,22-6-11 16,-5 2-15-16,0 2-11 0,1-1-10 15,1 2-1-15,1 0-11 0,-1-1-13 0,-2 1-4 16,1 0-6-16,-2-2-16 0,-4-2-3 15,-13 5-1-15,6 0 1 0,-1 0-9 0,-1 0-1 16,-2 0-4-16,-3 0 3 0,-1 0-1 0,-2 0-9 16,-7 0 1-16,7 0 8 0,-7 0-4 0,0 0-2 15,7 0 12-15,-7 0-17 0,0 0 11 16,12 5-2-16,-12 0 4 0,0-1-4 16,-1 2 6-16,1 1 4 0,0 2 0 0,0 1-3 15,0 4 2-15,0 1-5 0,0-2 3 0,0-1 2 16,0-1 0-16,0-1 1 0,0 4-4 0,0 1-7 15,4 14 1-15,0-17-2 0,0-3-16 0,0-3-39 16,0-1 4-16,1 1-87 0,0-2-23 16,-1 0-34-16,1-4-43 0,-2 0-50 0,-1 0 27 15,-2 0-268-15,0 0 41 0,7 0 33 16,-7 0 63-16,23-15 28 0,-13 6 21 0,3 0-6 16,-1-4 39-16,1 1 30 0</inkml:trace>
  <inkml:trace contextRef="#ctx0" brushRef="#br0" timeOffset="46600.59">24797 2539 609 0,'-14'-9'372'0,"2"1"-27"16,2 1-62-16,-1 5-41 0,2-1-13 16,2 1-27-16,0 2-51 0,7 0-47 0,-7 0-24 15,7 0-44-15,-7 0-50 0,-4 12-48 16,10-6 6-16,0 1-123 0,1 1-140 0,4 7 22 15,2 5-76-15,4-1 22 0,4 0 13 0,-1 1-3 16</inkml:trace>
  <inkml:trace contextRef="#ctx0" brushRef="#br0" timeOffset="46974.45">24981 2806 251 0,'-3'-1'422'0,"-1"-1"-63"15,-1-1-30-15,0 1-13 0,-1 0-31 0,1 2-29 16,-1 0-20-16,-2 0-27 0,-1 0-1 16,-15 14-36-16,11-5 10 0,2 2-15 0,-1 3-23 15,4-2 11-15,0 3-5 0,5 1-4 0,1-3-5 16,1-1-15-16,1-5-3 0,0 4-1 16,11 14-14-16,-5-13-6 0,3 1-13 0,3-4-10 15,-1 1-3-15,4-4-2 0,1-2-18 0,3 0 5 16,-3 0-26-16,-6-4-11 0,3 0-15 0,3 0-24 15,17-13 6-15,-19 5 5 0,2-1-26 16,-2-3-7-16,-1 3 14 0,-4-4-13 0,0-2 9 16,1 0-4-16,-5 1-6 0,-4 1 10 15,0 2-2-15,-1 11-3 0,0-12 1 0,-22-10 6 16,5 10-6-16,-1 3 1 0,-2 1-29 16,-1 3-21-16,-2-2-15 0,-1 5-14 0,3 0-33 15,1 0-23-15,2-1-44 0,5 2 19 16,-5-3-167-16,11 4-99 0,1 0 22 0,6 0 29 15,0 0 27-15,0 0-18 0,-6 2 22 0,9-2 8 16</inkml:trace>
  <inkml:trace contextRef="#ctx0" brushRef="#br0" timeOffset="47512.41">25065 2796 464 0,'13'5'363'0,"-6"3"-40"16,2 3-37-16,0 3 12 0,-4 3-40 0,0 0-31 15,-2 0-27-15,1 4 66 0,-2-7-16 16,-1 4-29-16,-1-5-5 0,0-1-21 0,0-12-4 16,0 7-20-16,0 0-9 0,0-7-9 15,0 8-9-15,0-8 3 0,0 7 9 0,0-7-8 16,0 0-14-16,0 6-10 0,-12 2-15 0,9-9-9 16,0 0-4-16,0-1 11 0,0-1-15 15,1-2-21-15,-1 0-7 0,2 1 2 0,1-4-2 16,0 2-20-16,0-2-5 0,11-18-12 15,-4 8 2-15,5-1-7 0,-2 3 4 0,2 0-10 16,2 0 6-16,-3 3-20 0,3 4 13 16,-1 2-22-16,0-1 15 0,-1 6-15 0,-3 2 6 15,-9 0 2-15,7 0 2 0,1 0-1 0,1 12 0 16,0 1-1-16,-6-1-8 0,2 4 11 0,-3 1 6 16,1 2-13-16,-3-4 11 0,1-1 9 15,2 1 7-15,-3 1-2 0,1-6 10 16,0-1-13-16,1-1 23 0,1 0-3 0,-1-1 6 15,2-2 20-15,6 5-26 0,-1-4-4 0,-2-1 3 16,6 3-9-16,0-7 3 0,-2 2-14 16,1-2 18-16,-12-1-22 0,15 0 15 0,3 0-23 15,0 0 3-15,18-12-20 0,-18 8 10 16,-2 0-20-16,-5 2-3 0,0-1-8 0,-2-1-21 16,-2 2-6-16,-1 2-7 0,0-3-9 15,-1 0-17-15,-1 2 4 0,0 1-35 0,-1-1-8 0,1-1 14 16,-1 1-96-16,-1-1-18 0,-1 0-19 15,0 1-26-15,-2-1-39 0,1 2 32 0,0 0-235 16,0 0 32-16,-12-7 21 0,6 5 51 16,-1 0 21-16,-7-4 39 0,-5-1 11 0,7 5 22 15,-4-4 11-15,1-1 23 0</inkml:trace>
  <inkml:trace contextRef="#ctx0" brushRef="#br0" timeOffset="49548.51">26283 2438 285 0,'0'-14'366'0,"0"14"-36"16,-25-35-46-16,25 28-18 0,1 1-23 16,-1 6-22-16,0 0-22 0,0 0-21 0,0-7-32 15,-4 3-6-15,4 9 5 0,0 2-2 0,-2 18-15 16,2-11 53-16,0 9-8 0,0 7-12 16,0 3-14-16,0 4-10 0,0 4 1 0,0 0-13 15,0 1-16-15,9 38-8 0,-7-42-7 16,1-6-15-16,1 2 2 0,1-4-10 0,1-1-8 15,-1-4-11-15,0-2 6 0,0-5-22 16,2-2 12-16,0-4 0 0,-1-6-15 0,0 0 1 16,-1-3-2-16,2-1-14 0,-7-2-15 0,0 0 0 15,8 0 4-15,-2 0-12 0,12-21 0 16,-10 11-24-16,-1-4 13 0,0-1-26 0,2 2 20 16,-5 3 4-16,0-1-20 0,0 2 26 15,-1 2 5-15,-1 0-5 0,-1 4 2 0,1-2 15 16,-1 1-13-16,1 4-1 0,-2 0 1 0,0 0 11 15,0 0 8-15,3 10 19 0,-1-3 9 0,1 7-9 16,-2 5 10-16,6-3-3 0,-3 0 1 16,3-1 14-16,3 1 3 0,-2-5-8 0,3 0 13 15,3-3-5-15,-1-1 6 0,4-3-5 16,0-1-8-16,3-1-9 0,-10-2 9 0,6 0-5 16,19-12-10-16,-16 4 0 0,-1-2-6 0,0-2-8 15,-4-1-4-15,0-2-26 0,-1 1-1 0,-2-3-3 16,-3 1-12-16,0 0-9 0,-2 0-14 15,-4 3 4-15,-2 3-14 0,0 10-38 16,0-7 9-16,-16-10-45 0,2 8-13 0,0 4-10 16,-6 2-17-16,0-1-8 0,-1 4-33 0,10 0-37 15,-4 0 23-15,-2 0-214 0,0 0 35 16,1 0-52-16,2 0 33 0,3 0 52 0,1 0 23 16,1 0 26-16,1 0 13 0,8 0 7 0</inkml:trace>
  <inkml:trace contextRef="#ctx0" brushRef="#br0" timeOffset="49814.16">26336 2752 465 0,'-6'-2'464'0,"1"2"-85"15,1 0 22-15,1 0-43 0,-1 0-49 0,2 0-34 16,0-1-21-16,3 0-26 0,0-1-37 16,4 0-26-16,7-4-18 0,5 0-35 0,4 1-11 15,1-1-98-15,4 2-44 0,2-1-50 0,1 2-49 16,4 0-51-16,-1-1 18 0,-1 3 15 16,4-3-302-16,0 4 31 0,-6 0 30 0,6 0 22 15,-1-1 26-15,-19 1 12 0,11 0 3 0</inkml:trace>
  <inkml:trace contextRef="#ctx0" brushRef="#br0" timeOffset="50645.73">27672 2854 379 0,'-1'-7'305'0,"-5"-5"-25"15,5 2-15-15,-2 2-5 0,0 1-30 16,2 2-1-16,-1 0-28 0,0 1-2 0,2 2-30 16,-2 1-21-16,0 0 19 0,0 3-19 15,-1 0 26-15,-5 10-6 0,-1 2 15 0,1 3-17 16,0 0 0-16,-1 3-15 0,3 2 0 0,3 1-3 15,1 0-9-15,2-14-13 0,0 7-13 0,0 2-10 16,14 15-20-16,-7-18 9 0,1-3-8 16,4-2-5-16,-1-4-10 0,4-2 0 0,2-1-17 15,-2-3-14-15,-6 0-7 0,5 0-13 16,18-15-21-16,-15 6-20 0,0-3-16 0,2-3-14 16,-1 1 5-16,-1-3-44 0,-2-3-2 0,3 1 27 15,-6-3-13-15,2 0 5 0,-1 2 24 0,-2-2-24 16,-1 3 31-16,-3 2 19 0,-4 5 3 15,0 3 2-15,0 1 40 0,0 3-8 0,-1 1-9 16,-2 4 0-16,0 0-8 0,-5-3 25 16,2 6 32-16,1 2-6 0,-6 8 3 0,2-3-3 15,0 5 6-15,-1 0-3 0,3 2-4 16,3 2-3-16,-1-2 14 0,2-10 0 0,0 5-5 16,0 0-4-16,16 16 5 0,-7-16-8 0,-1-5 8 15,7 0-8-15,0 0-13 0,5-5 9 0,1-1-8 16,0-1-4-16,-9 0-8 0,4 0-4 15,2 0-10-15,22-18-19 0,-18 4-5 0,-1 0-23 16,-1-1-6-16,-3-2-13 0,0 2 10 0,0-6-24 16,-2 2 10-16,-2-1-5 0,-3 5 8 15,-3-2 5-15,-1 3 10 0,-6 4-2 0,0 10 4 16,0-6 5-16,0 6 4 0,-17-13 3 0,10 10 6 16,1 3 4-16,-1 0-7 0,0 3 1 0,0-3-1 15,7 0-3-15,0 0-8 0,-7 0 18 16,-6 9-22-16,10-6 22 0,2 0 5 15,1 3-20-15,1-3 15 0,1 1 12 16,6 7 5-16,3 1-2 0,0 0 0 0,4 0 2 16,-1 2 10-16,1 1-28 0,-2-1 9 0,5 0 9 15,-4 0 0-15,1 1-2 0,2-2 1 0,-2-1 23 16,0 2-3-16,-2-1-8 0,-5 3-11 0,0-5-7 16,-3-3 1-16,-2 0 37 0,-1-1-2 15,-2-2-14-15,0-5 44 0,0 0-24 0,0 8 6 16,-13 4-3-16,1-5-8 0,-5 0-14 15,1 1-1-15,-3-6-61 0,-4 0-53 0,2-1-63 16,11-1-36-16,-5 0 17 0,-4 0-319 0,-18-13 39 16,20 8 12-16,3 0 31 0,-2 1 59 15,7-4 25-15,3 3 21 0,4 0 15 0,2 5-3 16</inkml:trace>
  <inkml:trace contextRef="#ctx0" brushRef="#br0" timeOffset="51366.75">28530 2992 339 0,'1'0'404'15,"0"2"-68"-15,1-2-21 0,0 1-9 16,0-1-26-16,0 1-35 0,-1-1 12 0,2 0-19 16,0 0-29-16,2 0 2 0,0-1-25 15,1-2-22-15,-1 3-16 0,11-5-27 0,-4-2-1 16,7 0-13-16,-6-3-22 0,2-1-19 0,-2 1-30 15,0-3-1-15,3-2-1 0,-4-2-5 16,0 0-1-16,0-1-33 0,0 0-17 0,-5 2 8 16,-2 1 0-16,3 0 10 0,-7 4 3 0,-1 11-25 15,0-8 25-15,-11-4-1 0,5 9 0 16,-3 6-3-16,-10 0-9 0,-2 4 1 16,0 4 47-16,1 4 9 0,-1 1 10 0,4 0-1 15,3 2-15-15,0 2 20 0,1 3-13 16,8-2 24-16,-1 2-1 0,5 0-7 0,1-15 11 15,0 5-3-15,13 19 6 0,-3-18-16 0,2-3 1 16,3-2-6-16,2 0-21 0,2-4 10 0,-1-5-9 16,-9 0-5-16,7 0-14 0,19-9-15 15,-14 0-17-15,-1-2-22 0,2-3 5 0,-3 0-84 16,-2-4 4-16,1 1-10 0,-3-2-8 0,-3-3-4 16,1 3 5-16,-2-2 20 0,-2 1-4 15,0 1 13-15,-2 2 16 0,2 2 9 0,-4 5 37 16,-3 1-4-16,2 3 5 0,-1 0 28 0,-1 1-3 15,0 2 11-15,0 1-12 0,-2 1 6 16,0 1 24-16,0 0 18 0,0 0-11 0,8 0 15 16,9 18 5-16,-5-4-10 0,-1 3 21 15,-2 1-6-15,4 0 35 0,-1 3-9 0,1 0-8 16,-2-1-27-16,-2 0 8 0,1-2 0 16,-3-1 8-16,-1-1 0 0,-1 1 13 0,-3-4-14 15,1-5-6-15,-1-1 7 0,1-1 6 0,-3-3 11 16,2 0 13-16,-2-3-3 0,0 0-1 15,0 0 3-15,-4 5-11 0,3-7-6 0,-1 1-16 16,-1-1-4-16,1-1 6 0,0-2-2 0,1-1-16 16,-1 1 9-16,-2-13-7 0,3 0-6 0,1 12-12 15,0-6-4-15,0-4-13 0,11-11-24 16,-5 12 9-16,5 0-33 0,-2 1-35 0,4 0 10 16,1 0-56-16,-1 4-28 0,1 1-29 15,1 0-22-15,3 2-35 0,-1 4-31 0,0-1 25 16,7 4-256-16,3-2 39 0,5 1 33 0,-18 1 29 15,12 0 28-15,4 0 23 0,3 0 24 16,35 13 25-16,-26-8 3 0</inkml:trace>
  <inkml:trace contextRef="#ctx0" brushRef="#br0" timeOffset="52031.65">29828 2547 465 0,'-2'-3'373'16,"-1"1"-63"-16,3-1-36 0,-2 0-19 0,2 2-43 15,2 2-19-15,-4 1 4 0,0 2 22 16,2 1-12-16,2 16-23 0,-2-9 18 0,0 8 5 15,0 4 0-15,0 6 1 0,0 3-8 16,0 1-7-16,9 38-15 0,-6-38-18 16,-3-1 1-16,0-18-16 0,0 10-19 0,0 1-2 15,0-1-19-15,0-1-4 0,0-3-5 0,0-4 4 16,10 10-13-16,-9-19 12 0,-1-1-1 0,0-7 10 16,0 0-27-16,0 0-12 0,0 0-7 15,-3 7-8-15,2-9-5 0,-1-2 8 0,1 0-17 16,-1-2-18-16,-5-10-4 0,2-1-10 15,1-2 3-15,-5 0-7 0,2-3-16 0,1-2-10 16,-1-3 11-16,0 0-6 0,0-1-4 0,1 1-8 16,-1 1-4-16,3-4-1 0,1 1-3 15,-1 0 9-15,2 0 0 0,1 4-8 0,1 13 5 0,0-5 7 16,0-1-2-16,0-2 1 0,11-18 2 16,-3 22-6-16,-4 0 11 0,5 2-1 0,0 4 2 15,2-1 9-15,-1 0-6 0,2 3-4 16,2 2 9-16,-3 0-8 0,-1 4 7 0,-1 2-9 15,-9 0 10-15,11 0 1 0,18 20-3 0,-9-3 15 16,-6 2 10-16,1 3 11 0,-1 2 9 0,0 3-1 16,-1 2 8-16,1 2-11 0,-4 2 14 15,3 2 11-15,1-1-16 0,-2 4 5 0,0-4-6 16,0 2 13-16,-1-2-11 0,1-2-3 16,-5-3-15-16,3-2 25 0,-2-1-27 0,0 0-4 15,-1 1 11-15,0-10 9 0,0-2-30 16,-4-3 12-16,0-5-41 0,0 0 3 0,-1-3-45 15,0-3-60-15,1 2 11 0,-3-3-138 0,0 0-29 16,0 0-72-16,10-12 30 0,-9 7-245 16,2 0 44-16,-2 1 32 0,-2-4 26 15,-3-7 31-15,4 9 31 0,-13-17 23 0,7 9 58 16,-6 2 3-16,-1-2-9 0</inkml:trace>
  <inkml:trace contextRef="#ctx0" brushRef="#br0" timeOffset="52308.36">29644 2909 1171 0,'-7'-1'447'0,"3"0"-27"16,0 0-19-16,1 1-26 0,0 1-32 0,1-2-20 16,0 1-39-16,2-1-11 0,0 1-37 0,2 0-22 15,3 0-23-15,2 0-14 0,15 0-29 0,-13 0-9 16,10 0-28-16,5 0 4 0,4 0-22 15,2 0 6-15,2 0-17 0,1 0-20 16,32 9-40-16,-31-9-18 0,0 0-51 0,-16 0-27 16,9 0 8-16,0 0-91 0,-1 0-45 0,-2 0-42 15,-2 0-43-15,18-14 26 0,-26 9-273 16,-1 2 31-16,-4-1 37 0,-4 1-2 0,0-1 32 16,-1 1 48-16,-2-2 23 0,-2 3 22 15,2-1 45-15,-1 0 0 0</inkml:trace>
  <inkml:trace contextRef="#ctx0" brushRef="#br0" timeOffset="59580.33">30647 3063 227 0,'0'-13'320'0,"0"13"-48"0,0 0-33 0,0 0-19 15,0 0-35-15,0 0-19 0,0 0 6 0,15 0-13 16,-15 0 5-16,0 0-2 0,0 0-24 16,20 2-25-16,-20 5-9 0,0 1-4 0,0 1-2 15,0 4-4-15,-12 19-23 0,6-15-8 0,-3 1 3 16,0-1-23-16,0 1-25 0,0-2-20 16,0-1-54-16,-5 0-48 0,6-3 9 0,-3-1-249 15,4-4-71-15,0-2 27 0,5-2-5 16,1-3 26-16,1 0 44 0,1 0 4 0</inkml:trace>
  <inkml:trace contextRef="#ctx0" brushRef="#br0" timeOffset="60232.88">31129 2481 461 0,'3'-2'283'0,"-3"0"-47"16,2-1-22-16,0 1 17 0,0 4-5 16,-1 1-3-16,1 1-31 0,4 11 20 0,-2 5-10 15,-1 6 6-15,-1 1-24 0,0 3 7 0,-2 2 6 16,0 3-11-16,3-4 0 0,-3-15-2 15,0 9-22-15,0 1-15 0,0 4-8 0,0 0-13 16,-14 31-12-16,14-32-11 0,-2-4-3 0,2-1-3 16,0-15-22-16,0 3 2 0,0 4-10 15,0-3-12-15,0-1 7 0,0-3-16 16,11 7 9-16,-2-14-26 0,-4 1-4 0,1 0-43 16,1-2-30-16,0-1-26 0,-7 0 8 0,16 0-78 15,0 0-46-15,12-11-37 0,-18 5-36 0,-2 2 24 16,-1-3-241-16,-1 1-3 0,-2 2 34 15,0-2 32-15,-2 3 54 0,-2-4-8 0,2 2 25 16,-2 5-5-16,0-6 13 0</inkml:trace>
  <inkml:trace contextRef="#ctx0" brushRef="#br0" timeOffset="60484.81">30938 2767 657 0,'-4'-3'445'0,"-1"1"-77"16,3-1-11-16,0-1-30 0,0 2-20 0,2 1-35 16,-2-3-25-16,2 1-21 0,0 1-31 15,2-2-24-15,4 2-15 0,10-4-22 0,6 0-22 16,3 2-1-16,0 1-30 0,6-2-39 16,1 3-13-16,1 0-4 0,1-1-82 0,2 1-40 15,-5-1-23-15,3 0-43 0,-18 3-26 0,7 0 16 16,1 0-122-16,1 0-114 0,20-9-15 15,-25 6 26-15,0-2 27 0,-9 4 37 0,-1-2-5 16,-2 1 11-16,-1-1-5 0</inkml:trace>
  <inkml:trace contextRef="#ctx0" brushRef="#br0" timeOffset="61065.48">31325 2496 290 0,'-7'-1'302'0,"-2"-3"-37"0,4 2-34 16,-1 2-10-16,4-1-30 0,-1 1-6 0,1 1-26 16,0 1 22-16,0 3-7 0,2 0-20 15,-2 14 16-15,0 3 14 0,0 1-20 0,2-10 23 16,0 7-14-16,0 5-13 0,17 26-5 16,-13-20-24-16,0-4 4 0,4 3-17 0,-4 0 3 15,3-5-25-15,-1 0 11 0,-1-2-27 0,-3 0-10 16,5-4-5-16,-4-1 8 0,-1-2-10 15,0-6 1-15,0-2-17 0,0-2 2 0,-2-1 13 16,0 0-18-16,2-2 1 0,-2 1 11 0,1-2-10 16,-1 0 4-16,0-2 4 0,0 0-7 0,0 0 2 15,0 0 3-15,0 0-15 0,-5 3-6 16,3-4-12-16,2-2 9 0,-2 0-11 0,0-2 0 16,2 0-17-16,0-1-6 0,-1 0-8 15,2-1-20-15,-1 0 2 0,0-1-10 0,11-16 15 16,-1 10-1-16,0-2-2 0,3 3 13 0,-1 1-4 15,1 1 3-15,-2 2-7 0,3 1-16 16,-3 2 27-16,-1 2-14 0,0 1 4 0,-3 2 8 16,1 1 6-16,-8 0 14 0,0 0-25 15,23 16 25-15,-16-7-1 0,2 2 24 0,-2 4-10 16,-1-2-3-16,-1 3 21 0,1 1-7 0,-3-2-6 16,4 2 7-16,-3 0-2 0,-2-5 11 0,1 2-1 15,1-2-8-15,-2-4 3 0,0-2-5 16,1 3-7-16,-1-4 1 0,1 1 5 0,-1-3-5 15,0 1 0-15,2-1-2 0,-3-1-5 0,3 1 1 16,-2-1-6-16,2-2-16 0,-1 1-18 16,3 1-45-16,-6-2 7 0,0 0-89 0,8 0-22 15,0 0-18-15,15-13-55 0,-8 6-18 0,2 2 27 16,-2-4-195-16,3 0-53 0,0 1 37 0,4 1 30 16,-1-2 31-16,2 1 36 0,0 3 26 15,5-2 21-15,-4 2 10 0</inkml:trace>
  <inkml:trace contextRef="#ctx0" brushRef="#br0" timeOffset="61520.19">32141 2888 700 0,'2'-6'306'0,"-2"0"-5"0,0 1-24 16,0-2-43-16,0 2 8 0,-2-2-9 15,-8-6-40-15,1 1 14 0,-4 0-23 0,1 5-12 16,-7 4-11-16,-4 2-27 0,10 1-14 15,-3 0-13-15,-29 19 29 0,23-7-16 0,-1 1-17 16,-2 1 3-16,5 2 0 0,0-1-6 16,2 0-6-16,2 3-17 0,2-3 8 0,3 2-25 15,3-3 10-15,0-1-6 0,4-3-11 0,4-10 6 16,0 7-8-16,0 0-10 0,12 3-2 16,-4-8-14-16,9 0 12 0,-4-2-12 0,-5 0-2 15,6 0-21-15,20-11 11 0,-17 3-31 0,0 1 11 16,0-2-9-16,3-4-25 0,-3 1 4 15,0-3-10-15,-1 1-16 0,0-1 5 0,-3-1 33 16,-1 5 2-16,-2 1 3 0,-2 1-12 0,-2 3-10 16,-2 1 4-16,-1 2 5 0,1 3 3 15,-4-3 2-15,0 3 17 0,0 0 8 0,0 0 1 16,2 11 16-16,-4-7 12 0,2 3-10 0,-2 0 9 16,0 11 15-16,2-9 5 0,0 1-30 0,0 2 13 15,0 0-1-15,0 2-28 0,12 13 28 0,-6-16-34 16,1-3 0-16,1-2-1 0,-1-2-77 15,1-1-49-15,-2-1-7 0,-6-2-34 16,11 0-56-16,18-11 20 0,-13 3-294 0,-3-2 37 16,3-4 45-16,-2-1 28 0,0 0 25 0,-1-2 52 15,1-2 4-15,-1 2-22 0,-4-5-1 16</inkml:trace>
  <inkml:trace contextRef="#ctx0" brushRef="#br0" timeOffset="61858.46">32356 2588 239 0,'0'-7'463'0,"0"2"-80"0,3 0-28 16,-4 0-47-16,-1 1 2 0,4 1-47 0,-2 0-29 15,0 1-6-15,-2 2-25 0,2 2 3 16,0 2 23-16,-4 12-16 0,2-4-4 0,-1 10-15 16,-2 3-12-16,1 3-1 0,2 1-5 15,2-14-16-15,0 9-6 0,0 4 2 0,0 0-29 16,0 0-7-16,0 3-9 0,0-1 1 0,0-1-11 15,0-4-24-15,0-2 1 0,0-1 1 16,2 16-2-16,2-23-32 0,0-3 16 0,-2-2-18 16,0-4 5-16,2 1-3 0,1-3 3 0,-1 1-17 15,10 2 6-15,-1-1-7 0,-2-2-6 16,5 1-35-16,-3-3-18 0,-1-2-34 0,5 0-23 16,4 0-47-16,23-12 13 0,-25 10-78 0,-1-6-66 15,-1-2-42-15,-1 1 27 0,-6-1-302 0,-2 2 44 16,-1-1 39-16,-5-2 37 0,-2 11 48 15,0-12 19-15,-14-10 8 0,4 10 55 0,-2 1 19 16,3 2 12-16,0 1 2 0</inkml:trace>
  <inkml:trace contextRef="#ctx0" brushRef="#br0" timeOffset="62128.73">32208 2835 430 0,'-7'-1'505'0,"3"1"-41"0,-2-1-56 0,2 0-3 16,0-1-32-16,2 2-12 0,-1 0-34 0,1 0-43 16,0 0-28-16,2 0-10 0,0 1-23 0,0 0-35 15,5 1-21-15,1-1-7 0,4-1-15 16,11 2-20-16,0 0-1 0,4 1-16 0,0-1-23 16,-1 3 0-16,0-3-47 0,1-1-18 0,-1 1-33 15,7-1-40-15,-4-1-32 0,-5 0 7 16,-13 0-105-16,2 0-42 0,0 0-48 0,14-11 26 15,-21 9-296-15,1-1 41 0,-5 2 38 0,-5-3 27 16,1 0 30-16,0 1 37 0,-1-1 24 16,-1 1 23-16,-8-4 32 0,5 3-33 15</inkml:trace>
  <inkml:trace contextRef="#ctx0" brushRef="#br0" timeOffset="63899">2958 4006 544 0,'0'0'318'0,"0"-15"-19"0,0 15-12 16,0 0-14-16,0-12-23 0,15-5-23 0,-15 14-26 15,0 1-2-15,0-2-22 0,1 3-19 16,0-1-23-16,-1 2-15 0,-1 2 24 0,1-1-7 15,0 6 23-15,1 0-18 0,3 13 15 16,-4-8 0-16,0 7-15 0,6 28-11 0,-3-21-1 16,-2 4-2-16,2-1-11 0,-2 1-8 0,0-1-20 15,0-5-7-15,0 1-2 0,2-1-16 16,1-2 6-16,-2-1-8 0,0-4-8 16,3 0-11-16,-1-5-1 0,1-4-1 0,1-1 2 15,-3-2-2-15,5-3-5 0,-3-2-22 0,-5 0-13 16,13 0-20-16,19-10-31 0,-14 2-37 0,1 0 8 15,2 0-94-15,-5-3-15 0,0 2-22 0,0 0-25 16,-2-4-36-16,-3 2 25 0,-2 1-248 16,-1-4 36-16,-3 4-8 0,0 5 33 0,-4-1 60 15,-1 6 10-15,0 0 21 0,0-6 41 16,0 6 5-16</inkml:trace>
  <inkml:trace contextRef="#ctx0" brushRef="#br0" timeOffset="64154.73">2782 4228 651 0,'-7'-1'331'0,"2"2"-37"0,1-2 0 16,2 0-36-16,-1 1-36 0,2-2-39 0,-1 1-4 15,5-4-6-15,1 3-29 0,1-1-13 0,10-7-13 16,3 0 2-16,1 2-37 0,3-2 6 15,-2 3-11-15,2-2 7 0,4 2-58 0,1 1-12 16,-1-2-37-16,6 2-18 0,-7 3-26 16,5-1-60-16,-4 1-35 0,-1 1 13 0,-3-1-274 0,-4 0 18 15,-6 2 27-15,7-2 23 0,-6 2 25 16,-2-1 11-16,5-3 32 0</inkml:trace>
  <inkml:trace contextRef="#ctx0" brushRef="#br0" timeOffset="64907.9">3243 3933 532 0,'-5'-4'303'0,"2"2"-23"16,-1 1-25-16,0 1-20 0,0 0-10 0,2 1-1 15,-8 9-11-15,6 0-10 0,2 1-1 16,-1 1-24-16,3-3-8 0,0 7-4 0,0 5 23 15,12 26-24-15,-5-19-5 0,0-2-7 0,1 0-25 16,-1 0 0-16,1 0 3 0,-1-3-25 16,2 1-5-16,-4-2-15 0,2-2-3 0,-2-4-16 15,-1 0 5-15,0-5-20 0,-1-3 9 0,0-1-9 16,-1 0 5-16,-2-5-16 0,1 3 9 16,0-2-4-16,-1-3-3 0,0 0-17 0,0 0 11 15,-1 3-16-15,2-6-8 0,-2 3-5 0,1-4-14 16,0 0-18-16,0-1 4 0,1-2-19 15,2-9 0-15,-3 7-24 0,10-16 6 0,-4 8 0 16,3 0 4-16,0 0 4 0,-1 3 22 0,2-1 13 16,-2 3 2-16,0 0 1 0,-1 5-10 0,0 2 3 15,-1 2-31-15,-1 0 5 0,-2 2 32 16,-3 1 6-16,0 0 7 0,8 0 14 16,10 17-7-16,-9-4 11 0,-1 0 9 0,1 3 0 15,-1 0 16-15,2 0-9 0,-4 0-2 0,0 2 2 16,-1-1 7-16,0 0-9 0,1 0 3 0,3-2-11 15,-1-1 0-15,0-1-6 0,0-1 8 16,1-3 2-16,-2-4-2 0,1-1-17 0,0-1 13 16,9 0-12-16,-3-1 3 0,-1-2-4 15,-3 0 8-15,4 0-8 0,1 0 5 0,18-15-6 16,-14 10 2-16,-3-1-1 0,-2-2 3 0,0-1-17 16,0 1 7-16,-1-3-9 0,0 1 12 15,-3-2-25-15,-1-1 0 0,2-1 2 0,-3-1-2 16,-4 1-14-16,-1-1 1 0,-3 5-4 15,0-1 15-15,0 0-12 0,0 0-6 0,0 1-3 16,0 3 9-16,-11-5-13 0,8 9 3 16,-3 0 4-16,1 3 19 0,-1 2 9 0,0-1 8 15,-8 7 7-15,2 2-8 0,2 3 12 0,-2 2 1 16,5 0 18-16,2 0-4 0,1 3 16 16,3 0 2-16,1-3-12 0,0-6 15 0,0 5-4 15,0-2-5-15,16 14 0 0,-7-14-1 0,1-1-19 16,1-2-9-16,6-5-24 0,-4-3-45 15,8-1 6-15,-10 0-100 0,6 0-43 0,28-9-42 16,-20 1 26-16,6 2-302 0,-2 0 39 16,1 0 36-16,2 0 23 0,2 3 37 0,1-3 28 15,3 2 23-15,3 0 10 0,6-1 58 16,2-1 6-16</inkml:trace>
  <inkml:trace contextRef="#ctx0" brushRef="#br0" timeOffset="65928.48">4641 4110 285 0,'-6'-1'375'0,"1"0"-44"0,-1 2-39 16,3-2 7-16,-2 3-1 0,1 2-46 0,1 2-30 15,-3 8 41-15,-1 2-4 0,3 1-3 0,2 1-25 16,0 2-2-16,0-1-11 0,1 2-27 16,0-2-12-16,0 1-27 0,1 0-2 0,-1-7-13 15,1-7-14-15,0 2-6 0,0 0-14 0,0 2-15 16,0-2-2-16,0-8-9 0,0 7-2 16,0 0-10-16,0-7-9 0,0 6 7 0,0-6-17 15,0 0 4-15,-11 14-14 0,6-13 2 16,2-1-14-16,-1-1 6 0,1-4-15 0,0 2-5 15,-3-9-12-15,0-4-11 0,1 0-2 0,4-3-14 16,1 9 4-16,0-4 1 0,17-19-5 16,-7 16 2-16,4 0 9 0,1 4-3 0,4 1 14 15,1 1-10-15,1 5-1 0,1 3 10 0,-12 3-5 16,7 0 15-16,21 12 10 0,-15-2-3 16,-1 2-1-16,-2 1 15 0,1 2 4 0,0 0 1 15,-3-1-1-15,1 2-3 0,-3-1 1 16,-1 0 4-16,-1-1-6 0,-4 0 0 0,-2-4 1 15,-2-1 0-15,-3 0-9 0,0-3 11 0,0-3-7 16,-2 0 17-16,0-1-22 0,-1-2 10 16,0 0-11-16,-3 0 1 0,1-3-3 0,-1 1 11 15,0-1-7-15,-1-2-21 0,2 0 1 16,-7-9 3-16,1 0-2 0,3 3-7 0,2-6-4 16,1 4 7-16,2 1-9 0,0 12 2 0,0-12-6 15,13-18 12-15,-5 18-2 0,4 1 3 16,-1-1 2-16,4 4-9 0,-1-3 5 0,4 2 6 15,-2 2-8-15,0 0 14 0,1 4-18 0,-1-1 16 16,-2 1-11-16,-14 3 5 0,14 0 0 16,18 12 7-16,-20-7-3 0,3 3-2 0,-4 6 8 15,1-2 5-15,-3 2-3 0,-1 1 0 0,-1 1 3 16,0 1 8-16,-3-1-10 0,0 0-8 0,-1-1 14 16,1-3-11-16,-4-12 13 0,0 11-2 15,0-1-10-15,0-2 3 0,0-1-4 16,0 1 4-16,0-8-9 0,0 7 13 0,0-1-9 15,0-6 3-15,0 7-10 0,0-7 6 0,0 6 1 16,0-6-2-16,0 0 7 0,0 0-12 16,0 0-9-16,14 9 0 0,-11-10-1 0,2 0-12 15,9-8 13-15,0 1-7 0,1-1-10 16,0-1-7-16,0 0-2 0,1 1 1 0,-1-2 3 16,-1-2-13-16,0 1 22 0,1-1-11 0,-3-2-6 15,-1-1 7-15,-1-1-20 0,-2 0 9 16,-1 1 27-16,-1 2-14 0,-3-2-2 0,-1 2 12 15,-2 4 2-15,0 10 2 0,0-10 12 16,0 2-20-16,0 2 16 0,-14-6 1 0,9 9 6 16,0 0 11-16,-1 2 9 0,0 1 9 0,-3 1 10 15,1-1 6-15,-15 18 8 0,9-7 20 16,0 4 15-16,2 3 11 0,2 4-12 0,1 1 5 16,4-1 21-16,2 2-11 0,-1 0-21 15,4-1 5-15,0-12-20 0,0 4-2 0,18 16 6 16,-9-14-14-16,3-5 5 0,3 0-11 0,0-4-3 15,2-2-3-15,0 0-36 0,0-6-23 0,-8 0-29 16,6 0-40-16,19-14-22 0,-12 6 10 16,-4-2-158-16,1-2-38 0,-3-1-37 0,1-2 30 15,2 1-276-15,0-1 49 0,2 1 40 16,-2 1 34-16,5-1 34 0,0 3 63 0,-2-1 14 16,4 2 31-16,-2-1 19 0,2 3-42 0,2-1-3 15</inkml:trace>
  <inkml:trace contextRef="#ctx0" brushRef="#br0" timeOffset="66368.45">5984 4150 309 0,'-2'-4'431'0,"-3"-8"-63"16,-1 4-13-16,-2 2-27 0,-2-2-46 16,2 3-32-16,-4-2-31 0,1 6 42 0,1 0-43 15,10 1-18-15,-11 0-5 0,2 0-22 0,-4 0-15 16,-17 15-12-16,12-8-13 0,2 1-27 0,1 1 1 15,-1 2-23-15,0-1 3 0,3 1-13 16,-1-2-5-16,4 1-19 0,-1 0 21 0,4-2-23 16,1-1-16-16,1-3 8 0,2 0-3 0,2 0-8 15,0 0-10-15,1-4-10 0,0 0-3 16,0 0-16-16,13 5 5 0,4-1-30 0,-4-4 32 16,1 1-33-16,5 1 4 0,-8-2 2 0,4 0-3 15,5 0 6-15,-2 0 4 0,2 0 7 16,2 0 2-16,-5 0-8 0,2 0 4 0,-1 0 12 15,12 7 14-15,-20-3-5 0,3 2 7 0,-6-1 7 16,-1 2 13-16,-1-1 19 0,-4 0 12 16,-1 1-10-16,0-7-4 0,0 10 2 0,-16 12 9 15,5-12-16-15,-1-2 5 0,-8 3-9 16,3-1 3-16,-2-2-11 0,-3 3-5 0,-2-2-3 16,1-4-16-16,0 1-17 0,-1 0-28 0,2-3 4 15,3 1-74-15,4-4-35 0,15 0-36 16,-11 0-59-16,1 0 23 0,-2-12-185 0,10 8-100 15,2 0 26-15,2 0 46 0,1-1 29 0,7-7 4 16,1 0 27-16,1 0 19 0,6 4 11 16,2-1-5-16</inkml:trace>
  <inkml:trace contextRef="#ctx0" brushRef="#br0" timeOffset="66819.76">6316 4163 262 0,'5'-7'385'0,"-2"0"-21"0,0 0-28 0,0 2-37 16,-3 2 6-16,1-1-38 0,-2 0-1 16,-1 2-34-16,-1 0-8 0,-1 2-36 0,-1 0-2 15,-1 2-31-15,-7 4-8 0,-1 1-21 0,-2-1-31 16,3 3-9-16,0 1 9 0,-1-1-8 0,1 0-21 16,0 0 8-16,3 1-8 0,3 0-9 0,-2-2-9 15,5-1-12-15,-1-1-19 0,2-2 15 16,1 0 11-16,2 0-24 0,0-4 10 0,0 0-12 15,0 0-1-15,0 7-1 0,13 2-10 0,-5-7-14 16,7 5 1-16,3-3-1 0,-1-3-1 16,2 2 2-16,1 0-7 0,-2-2 3 15,1 2 0-15,-5-1 2 0,-1-2 18 0,-3 3-13 16,-2-1 9-16,1 1-6 0,-3 1 1 0,0-1-24 16,-1-2 2-16,-2 3 34 0,0 0 12 15,0 1 13-15,-3-1 2 0,0-4-13 0,0 0 8 16,0 8 13-16,0-2-1 0,-18 12-20 0,4-6-3 15,-2-2 9-15,-2 0-22 0,0 0-3 16,-3-1 12-16,-3 0-10 0,1-2-8 0,0-3 0 16,0-1-51-16,-1 3-16 0,3-1-19 0,1-5-27 15,0 2-22-15,5-2-27 0,15 0-41 0,-11 0 19 16,-13-15-212-16,14 10-68 0,5-3 16 16,2 0 45-16,3 0 5 0,0 8 31 0,0-8 70 15,13-12-14-15,-3 8-20 0</inkml:trace>
  <inkml:trace contextRef="#ctx0" brushRef="#br0" timeOffset="68267.65">6779 4218 209 0,'0'-4'401'15,"0"-1"-53"-15,-2-1-56 0,2 0-8 16,-7-4-6-16,3 0-42 0,-1 1-18 0,0 3-9 16,0-1-4-16,-2 3-22 0,1-1-21 0,0 2-9 15,-1 3-12-15,-1 0-7 0,8 0-15 0,-13 0 12 16,-19 11-17-16,13-2-11 0,3 3-11 16,-1 2 21-16,4 3-21 0,-1-2 1 0,3 5-9 15,-1-6 8-15,5 3-28 0,2-1 2 16,2-1-12-16,3-15 10 0,0 10-20 0,0 0-10 15,0-3 5-15,11 5-15 0,-6-8-9 0,2-2-50 16,-1-1 9-16,1 0 3 0,1-1-60 16,1 0 1-16,4 0-17 0,16-15-2 0,-12 8 8 15,-3-3 9-15,-1 0-5 0,-2-2 3 0,1 0-10 16,-4-1 6-16,-1 0 7 0,2 1 7 16,-2-1 4-16,0 4 26 0,-5 2 1 0,2 1 7 15,-4 2 10-15,2 2 18 0,-1-1 2 16,1 1 16-16,-2 1-4 0,0 1 15 0,0 0 31 15,0 0 7-15,0 0 9 0,0 11-6 0,0-5 28 16,1 2-12-16,0-1 6 0,3 10-30 16,-4-10 2-16,6 18 13 0,3-12-10 0,1 3-20 15,0-3 7-15,1-1 6 0,3-5-16 16,-3-1 8-16,6-1-12 0,2-1-9 0,-1-1 0 16,5-3-4-16,-12 0-38 0,7 0-33 15,3 0-14-15,22-13 0 0,-20 6-19 0,0-2 7 16,-1-2-10-16,2 0 6 0,-2-4-12 0,-4-1-7 15,-2 2 1-15,0-1 16 0,0-2 12 0,-4 0-8 16,-1 0 26-16,1 0-1 0,-4 1 25 16,-6 5 24-16,-1 1 3 0,-1 1 0 0,0 9 25 15,0-7 6-15,0 7 19 0,-16-13-3 16,-1 8-2-16,-2 4 16 0,-3 1 33 0,11 0-8 16,-23 13 17-16,11-2-2 0,2 6-3 0,1-3 6 15,3 1 3-15,0 2-3 0,4 2-5 16,0-1-13-16,5 0-3 0,2-1-6 15,2 0-13-15,3-5-4 0,1-12-2 0,0 8-1 16,13 13-18-16,-4-14-14 0,4 2-25 0,-3-5 7 16,3-2 1-16,4 0-74 0,-6-2 24 15,0 0-36-15,4 0-2 0,13-12 1 0,-12 5 5 16,-2-3 2-16,1 1 11 0,-3-2-6 0,-2 0 16 16,1-2-16-16,-2 0 23 0,1-2 22 15,-2 0-21-15,-4 0 12 0,0 1 6 0,0 2 5 16,1 3 7-16,0 1 2 0,-3 4 29 0,-1-4 12 15,1 5-11-15,0 0-20 0,-1 0 11 16,0 3 21-16,0 0 29 0,-1 0-35 0,0 0-2 16,0 0 56-16,2 14-9 0,-2-7-5 0,-1 1 13 15,1 5 5-15,0 4-11 0,0 4 0 16,0 3 3-16,0 2-3 0,0 1-3 0,12 33-3 16,-6-31 3-16,-2 0-25 0,-1-1 2 0,0 2 19 15,-1 4-18-15,0 0 4 0,-1-3 0 16,1-1-16-16,-2-16 9 0,0 6-5 0,0 4-18 15,0 0 7-15,-14 20 10 0,10-25-2 0,-5-2-18 16,1-3 21-16,-1 1 0 0,-2-4-5 16,1-5-8-16,-3 0 7 0,2-4-8 0,1 0-5 15,-1 0 4-15,0-2 7 0,11 0-2 0,-13 0-3 16,-16-12-3-16,12 3-7 0,2 1 7 0,-1 0-8 16,1-1 5-16,1-1-9 0,3 0 8 15,0-1-4-15,-1 1-6 0,5 2 10 0,1 1-3 16,1 1-9-16,0 0 4 0,3 1 4 0,2-3-5 15,0 8 0-15,0-9-9 0,18-13 4 16,-5 8-6-16,5 1-19 0,1-1 4 0,0 0-5 16,2-1-9-16,2 0-1 0,0 0 4 15,2-3 2-15,0 1-5 0,0-1-2 0,-1 0 12 16,1-1-9-16,-1 2-13 0,1-1-1 0,-1 0-15 16,0 0 19-16,-2 1 9 0,-1-1-6 0,0 0-4 15,-3 2-10-15,3 0 25 0,-2-3-4 16,0 2-2-16,-1 1 10 0,-2 2-5 0,-2 0 24 15,-3 1-16-15,-1 3 1 0,0 1 18 0,-5 0-3 16,-1 1-6-16,-1 4 23 0,0 0-15 16,-2 1 14-16,-1 3-13 0,0 0 11 0,0 0-17 15,0 0 18-15,-15-8-2 0,10 9-1 0,-9 3 9 16,-1 4-8-16,-2 1 23 0,1 1-15 16,0 3 21-16,2 0 5 0,2 0-2 0,1-1 0 15,0 3 8-15,3 2-3 0,1-5-2 0,2 2-3 16,3-1 10-16,0-4-13 0,1 0 2 15,1-9 3-15,0 9-11 0,0 2 9 0,14 13-2 16,-4-15-10-16,7 0 7 0,-3 0 2 0,3-4-6 16,3 0-4-16,1-2 0 0,1 0-9 0,-1-3-10 15,-11 0 8-15,6 0-11 0,3 0-3 16,25-12-15-16,-21 7 6 0,-3-1-12 0,0-1 3 16,-2 0-14-16,-2 1 4 0,-2-2-39 15,-1-1 5-15,-3 2 3 0,-1 5 6 0,-3-4-50 16,-1 3-47-16,-3 0-4 0,1 0-12 0,-3 1-11 15,1 0-20-15,-1 2-42 0,0 0 20 16,0 0-156-16,0 0-92 0,-13-10 40 0,9 8 31 16,-3 1 27-16,0 1 23 0,0-3-30 0,-11 0 16 15,5 2 1-15</inkml:trace>
  <inkml:trace contextRef="#ctx0" brushRef="#br0" timeOffset="69899.49">8817 4405 465 0,'0'16'299'0,"-13"-16"-35"0,-5 29-24 16,14-24-2-16,-1-1-10 0,3 0-35 0,0-1-2 15,1-2-5-15,1 0-24 0,0 0-12 0,0 0-26 16,2-2-28-16,2-1 13 0,1-2-14 16,8-5-22-16,0-4 6 0,4 1-15 0,0-4-6 15,0-2-16-15,3-1 0 0,-3 0-26 0,4-2 2 16,-2-1-15-16,3-2 6 0,-4-2-10 16,0-3 6-16,1 0-12 0,-3-2 14 0,0 4-14 15,-2 1 9-15,-1 1 0 0,-3 2-6 16,0-2-4-16,-4 4 16 0,-1 2-14 0,-1 3-1 15,-4 4 0-15,0 12 13 0,0-8-2 0,0 8 11 16,-13-14-5-16,5 11-2 0,1 3-8 16,-1 0-4-16,-7 4-3 0,6-4 13 0,-17 13-4 15,11-2-2-15,0 1 31 0,1 2-20 0,2 4 10 16,1 2 18-16,4 2-1 0,0 0 13 0,0 3-10 16,3 1 32-16,4-2-25 0,0 1 3 15,0-12-6-15,0 5-4 0,15 23 11 0,-11-17-4 16,0-4-3-16,0 2-3 0,0-5-6 15,-1 1 26-15,0-4-31 0,1-4-2 0,-4-1-7 16,1-2 29-16,0-2-15 0,1 1-1 0,-1-4 1 16,-1 2-3-16,0-2 4 0,0 1-2 15,1 0-4-15,-1-1-13 0,1-2 1 0,-1 0 5 16,0-1 14-16,1-1-21 0,0-2-5 0,1 0 2 16,1-1-32-16,7-8 22 0,0-2-2 15,1-2-4-15,3 3 7 0,1-1-10 0,-1 3-13 16,3 0 0-16,-3 2 10 0,2 2-6 15,-1 1 10-15,-3 4 23 0,-2 2-15 0,0 1-10 16,-10 0 9-16,11 0-8 0,13 16 12 0,-14-5 5 16,-2 0 7-16,2 0-5 0,-4 2 10 0,3 0 11 15,-3-3 0-15,1 4-11 0,-3-5 7 16,0-1-1-16,-3-1-5 0,2 1 1 0,1-4 0 16,5 6-5-16,0-5 11 0,0-2-14 15,1 1 5-15,2-4-12 0,-3 0-37 0,4 0-11 16,6 0 3-16,19-12-84 0,-19 5-25 0,4-3-36 15,-5 1-41-15,-1-1-46 0,3 0 22 16,-2 1-251-16,-2 1 39 0,-2 3 32 16,1-2 30-16,-5 2 31 0,-2 0-2 0,0 2 39 15,-2-2 22-15,9-1-10 0</inkml:trace>
  <inkml:trace contextRef="#ctx0" brushRef="#br0" timeOffset="70662.33">9691 4241 546 0,'-1'-3'352'0,"-2"-2"-40"0,0 1-9 0,-1 0-26 16,0 0-20-16,-2 1-16 0,-9-2-29 15,3 1 4-15,0 4 13 0,12 0-34 0,-15 0-21 16,-3 0-16-16,-16 16-10 0,16-7-18 16,2 0-3-16,-1 4-11 0,3 1-20 0,-1-2-5 15,5 4-8-15,1-1 5 0,1 0-20 0,3-1-1 16,3-2-12-16,1-3-7 0,0-1 13 0,1-8-4 15,0 7-18-15,0-7 3 0,12 14-3 0,-7-12-13 16,0 1-26-16,0-2 0 0,2-1-15 16,10-2 1-16,-8 2-53 0,16-8 13 0,-8 0 8 15,0-1-14-15,-2-2 13 0,-1 0-33 16,0-1 10-16,-4 0 6 0,0-4 8 0,2 0-5 16,-3 2 10-16,-2-2 0 0,0 1 25 0,-2 0-1 15,-1 6-16-15,-1-1 36 0,-1 3 6 16,0 1 17-16,-1 1-14 0,0 1 18 0,-1 3-16 15,0 1 5-15,-2 1-1 0,0 0 49 16,0 3 13-16,0 1-1 0,0 2 5 0,-4 8-6 16,3 2 22-16,0-1-17 0,2 1-9 0,0-4 18 15,1-4-11-15,0 2-6 0,0 3-9 16,17 14 8-16,-7-18-16 0,0-1 3 0,6-2-9 16,0-3 4-16,4-2-9 0,-11-2-5 15,6 0 0-15,22-10-7 0,-17 5 4 0,-3-2-13 16,3-3 1-16,-1 0-11 0,-1-4-7 0,-1 2-3 15,1-5-14-15,-2 1-3 0,0-2-8 16,-3-2-8-16,0 2-13 0,-3-1 23 0,-2 3-10 16,-3 2 11-16,-2 5 9 0,-3 1-10 0,0 8 8 15,0 0 2-15,0-7-17 0,-16-1 12 16,9 8 7-16,1 0 6 0,0 3 5 0,-1 0-31 16,2-3 22-16,-8 7-1 0,3-3-20 0,4 2 20 15,-1-2 17-15,3 1-3 0,1 0-19 16,4-3 3-16,-1 2 7 0,1-1 6 15,1 1-4-15,-2-4-4 0,8 6-5 0,-3-1 12 16,7 5-6-16,1 1 15 0,3-3-14 16,-1 0 0-16,-4-1 10 0,3 1-7 0,2 0-16 15,-1 0 25-15,0 0 3 0,-1 0-6 0,0 0 17 16,-3 0-16-16,-1-1-21 0,-2-2 34 16,-3 0-2-16,0-1-16 0,-2 1-20 0,-1-1 7 15,0 1 16-15,-1-2 11 0,1 0 14 0,-2-3-36 16,0 0 30-16,0 7-7 0,0-7-4 0,-21 21-14 15,6-13-16-15,0-1 8 0,-1 2 3 16,1-1-60-16,-4-4-52 0,2 3-14 0,-1-3-37 16,-1-2-45-16,13-2 18 0,-2 0-285 15,-1 0 36-15,9 0-4 0,-13-10 29 0,17 6 63 16,12-1 35-16,7-1 2 0,3 0 32 0,8 0-13 16</inkml:trace>
  <inkml:trace contextRef="#ctx0" brushRef="#br0" timeOffset="71195.56">10925 3950 354 0,'-3'-6'412'0,"-1"3"-56"0,0 0-51 0,-1 0-35 15,1 3 13-15,0 3-49 0,-6 7-27 0,1 2 52 16,1 5-33-16,3 5 11 0,0 1-10 15,1 4-16-15,2 0 2 0,1 2-20 0,0-2-12 16,1 1-15-16,0 0-26 0,0 1-5 0,-2-4-17 16,-1 0-6-16,1-3-12 0,2-2-4 0,-3-1-15 15,1-2-15-15,-1-5 6 0,2-3-8 16,0-1-5-16,0-3 0 0,0 0-9 16,-1-1-6-16,1-4-1 0,-1 3-16 0,1-3-6 15,1 0-8-15,0 0-3 0,0 0-12 16,-3-12-2-16,3 7-8 0,1-1-24 0,3-8 8 15,2-2-3-15,-1 0 0 0,4 0 5 0,3 0-4 16,-1 5-9-16,5-1 22 0,0 0-4 0,3 3-2 16,4 1 2-16,-1 3 8 0,3 0-4 15,1 1 4-15,3 3-8 0,-15 1 24 0,6 0-17 16,4 0-3-16,26 15 18 0,-27-10-10 16,-2 2 12-16,-3 1 9 0,-3 1-7 0,-1-1 13 15,-5 3-9-15,-5-1 14 0,-2-2-8 0,-2-8 11 16,0 9-13-16,-13 8 11 0,0-5-8 0,-1-4-4 15,-3 1-2-15,-3-2 9 0,-3 0-10 16,0-2 1-16,-4 0-13 0,0 1-23 0,5-4-24 16,-5 3-20-16,3-5 8 0,1 0-82 0,14 0-17 15,-4 0-46-15,3 0-32 0,-5-10 24 16,8 5-190-16,3 0-88 0,4 2 39 0,0-2 31 16,2 3 6-16,3-2 27 0,10-4 23 0,6 1 51 15,3-1 25-15,6 3-1 0</inkml:trace>
  <inkml:trace contextRef="#ctx0" brushRef="#br0" timeOffset="72420.58">11475 4332 280 0,'-1'1'401'0,"0"1"-42"15,2-1-59-15,-2 1-28 0,1-1 21 16,0-1-37-16,-1 2 15 0,0-1-40 0,0 2-16 15,1-3-3-15,0 1-53 0,0-1-1 0,1 0-6 16,1 0-3-16,1 0-25 0,1 0-14 16,2-1-28-16,2 1 15 0,8-3-11 0,-7 3-18 15,19-8 14-15,-7 4-19 0,-1-3-6 0,-1 0-8 16,1 2-4-16,-1-6-10 0,-1 2 5 16,-1 2-14-16,-1-2-2 0,0 1-6 0,-4-3 8 15,-3 1-18-15,-2 2 1 0,-1 2 1 0,-1-1 10 16,-1 3-19-16,-3 0 2 0,0 0-13 15,-1 4 6-15,0 0-16 0,0 0 8 0,-12-12 1 16,6 11 11-16,0 0-5 0,-3 0 11 16,-10 3-1-16,7-2-9 0,-20 9 13 0,9-2 8 15,3 3-15-15,-3 2 5 0,1 0 1 0,2 1-14 16,-2 1 24-16,4 0 16 0,3 1-12 16,1 1 4-16,4 0 0 0,2 0 13 0,4-2-8 15,3 0-6-15,1-14 8 0,0 11 0 16,16 13-12-16,-3-16 8 0,2 1-3 0,5-4 5 15,-1-1-17-15,2-4 3 0,1 3-9 0,-10-3-6 16,7 0-11-16,4 0-19 0,27-12 10 16,-22 5 11-16,-1 0-23 0,1-1 20 0,-5-4-17 15,5 4-30-15,-6-3 24 0,2 1 4 0,-1-2-41 16,0 1 18-16,-3-2-32 0,0 1 13 16,2-2 6-16,-4-2 16 0,0 3-3 0,-3 0 12 15,-1 1-11-15,-6-2 37 0,0 2-24 16,0 0 14-16,-3 4-12 0,-3-1 11 0,-1 4 27 15,-1 1-20-15,0 4 8 0,0 0-16 0,0 0 9 16,-15-11-2-16,11 11 24 0,-2-2-22 16,0 4 33-16,-1-2-6 0,-1 1-13 0,-13 7 30 15,3 0-5-15,3 2 11 0,0 0 12 0,1 1 15 16,1 2-12-16,4 1-7 0,-1-2 9 16,4 3 11-16,1-1-6 0,5-2-4 0,0-12-14 15,0 10 2-15,12 14 6 0,-3-11-3 16,2-2 0-16,4-2-4 0,1 0-14 0,5-4 10 15,2-3-11-15,2 0-14 0,-1 1-13 0,-10-3-4 16,5 0-15-16,6 0-25 0,28-12 20 16,-25 6 2-16,-2-1-31 0,3-3-36 0,-4 0 9 15,-2-2-3-15,0 1 0 0,0-1-4 0,-5-2 8 16,-1 3 3-16,-3-2 5 0,0 1 12 16,-5 1 18-16,-3 2 3 0,2 4 28 0,-5-1-17 15,-1 2 16-15,0 2-7 0,-2 2-7 0,0 0 14 16,-2-3 23-16,1 5 3 0,-1 0-6 15,0 1 40-15,0 2-7 0,-1-2-18 0,0 3 24 16,1-1-3-16,-4 11 11 0,1 0 31 0,0 0 2 16,2 1 2-16,-1-4-2 0,0-5 0 15,3 1 4-15,-2 0 1 0,2-2-6 0,-1-2 7 16,1 2-17-16,-1-3 8 0,0 1 10 16,0-1-8-16,0-1 13 0,0-1-10 15,0 2-11-15,-1-3-8 0,1 0-1 0,-2 0-15 16,4-1-5-16,0 0 11 0,0 0-7 0,0 0-16 15,-2-16-5-15,4 11-10 0,7-11-27 16,1 0-8-16,3 1 3 0,2 0-12 0,1-1-3 16,2 3 2-16,-1 0 3 0,1 5 3 0,2-3-11 15,0 3 13-15,-3 1-2 0,4 1 6 16,-5 4-1-16,-3 1 1 0,-13 1 1 0,10 0-7 16,-2 0 12-16,12 18 12 0,-11-6 11 0,-2-1-6 15,0 3 8-15,-6-2 8 0,0 2-4 16,-1-6-4-16,0 3 11 0,0 3-9 0,0-1-2 15,0 1 22-15,0-3-12 0,0-2 6 16,0 0 1-16,0-3 14 0,8 10-10 0,1-9-9 16,2-4 8-16,-2-2 12 0,2 0-22 15,-1-1 13-15,4 0 0 0,3 0-22 0,22-11 0 16,-17 4-3-16,0 1 10 0,-3-1-29 16,0 2 8-16,-2-3-11 0,-1 5 2 0,-1-2-4 15,0-2 14-15,-5 4-27 0,0-3 12 0,-3 3-8 16,-1-1-21-16,-1 2-1 0,-1-1-14 15,0-1-9-15,0 2-32 0,-2-1-12 0,0-1-23 16,0 3 11-16,0-2-54 0,-2-1-38 0,0 1-4 16,0 3-22-16,0 0-16 0,0 0 23 15,-17-18-191-15,9 13-70 0,0 0 35 0,-2 2 12 16,-1-5 29-16,-3 4 27 0,1-1 24 0,2 1 47 16,2-2-7-16,5 3 30 0</inkml:trace>
  <inkml:trace contextRef="#ctx0" brushRef="#br0" timeOffset="73592.62">13871 4255 427 0,'-15'0'300'0,"15"0"-25"0,-31-22-27 16,24 22 10-16,0-1-2 0,1 0-15 0,6 1-7 15,0 0-4-15,-7 0-26 0,-4-4-2 16,8 3-22-16,0 0 4 0,1 0-15 0,2 1-27 15,2-1-29-15,1-1 7 0,3 5-12 0,11 0-20 16,2 2 0-16,2 4-7 0,3 0 4 16,0 4-26-16,-3-1-23 0,4 2 16 0,-5 0 10 15,1 1-24-15,-3-1 15 0,0 2-22 0,-5-1-3 16,-1 1-2-16,-5-3-14 0,-1-5 11 16,-4 2-1-16,1-3 8 0,-3-1 11 0,1 0-8 15,-1-6 4-15,0 0-14 0,0 0 4 16,-12 10-6-16,9-8 3 0,-5-1-15 0,3-2 10 15,0 0 0-15,0-1 2 0,1-2-2 0,-6-6 0 16,2 0-15-16,6 1 3 0,0 0 5 16,2 9-19-16,0-13 4 0,16-14-1 0,-5 12-16 15,2-1-7-15,5 2-21 0,1 2 4 0,2 2-28 16,2 1-11-16,0 3-34 0,4-1-36 16,-2 3-8-16,-1 0-29 0,0 0-52 0,1 4 22 15,-14 0-210-15,5 0-23 0,5 0 26 0,19 15 47 16,-23-11 30-16,1 4 22 0,-1-2-9 0,0-1 21 15,-2 1 22-15</inkml:trace>
  <inkml:trace contextRef="#ctx0" brushRef="#br0" timeOffset="74023.31">14370 4449 412 0,'-4'1'364'15,"0"-1"-35"-15,1 1-23 0,-1 0-10 16,2-1-44-16,-3-1-14 0,4 1-49 0,1-2-8 16,1 2-1-16,2-3-20 0,1-1-18 0,0 1-25 15,9-4-13-15,0-3-9 0,0 1-22 16,3-1 32-16,1 0-43 0,-1 1 9 0,-1-1-8 0,0-2-6 16,-1 2-6-16,0 0-3 0,0 0-9 15,-1 1-9-15,-4-1 18 0,-2 1-30 16,-3 1-6-16,1 1 13 0,-3 2-16 0,-2 5-1 15,0 0-1-15,0-7 1 0,0 7-9 0,0-7 1 16,-14-3 17-16,10 8 0 0,-4 1-4 0,1 1-7 16,-12 2 18-16,11-2-2 0,-19 8-2 15,8 0 20-15,2 1-9 0,-3 3 7 0,3 1 16 16,3 1-5-16,-3 2-2 0,6 4 11 16,0-3 11-16,3 2-7 0,5 0-9 0,2-1-1 15,1-10 5-15,0 3-11 0,19 18-11 16,-11-20-7-16,6 1-29 0,2-2-22 0,5-4-21 15,0-3 6-15,4 2-144 0,-11-3-30 16,7 0-58-16,5 0 24 0,30-10-251 0,-23 6 24 16,-1-2 35-16,2 3 31 0,3-4 28 0,-2 0 18 15,-1-1 38-15,-1-1 13 0,-1-1-6 16</inkml:trace>
  <inkml:trace contextRef="#ctx0" brushRef="#br0" timeOffset="74966.7">15062 4303 480 0,'-2'-4'355'0,"-2"1"-53"0,-2 0-27 0,1 1 1 15,-2 0-37-15,2 0 4 0,-10-1-34 16,3 0-26-16,1 2 23 0,0 0-23 0,2 0-21 16,2 1-11-16,-2 0-14 0,-4 0 7 0,-17 11-14 15,15-4 16-15,1 3-25 0,-1 1-14 16,-3 2 8-16,4-1 0 0,-2 3-20 0,1 2 11 15,1-3-14-15,3 3-5 0,2-1-1 0,-1 0-16 16,6 1 5-16,2-5-1 0,2-3-3 16,0-9-9-16,0 12 3 0,14 8-11 0,-1-9 3 15,1-5-5-15,3-4-6 0,4 1-4 0,-1-3-3 16,-9 0-2-16,7 0-22 0,5 0 0 16,26-11-8-16,-23 5 1 0,-1 0-9 0,3-3-4 15,-1 1-9-15,0 1 18 0,-2-2 4 0,0-1-9 16,-1-1 5-16,-2 1-7 0,-1 0-5 15,-1 2 5-15,-5 0-5 0,2-1 9 0,-4 2-12 16,1-2 15-16,-5 3-8 0,1 0 7 0,-5 2-4 16,2 0 3-16,-2 0 0 0,-1 1 4 15,0-2-11-15,-2 3 12 0,1-1 3 0,-3-1-1 16,2 1-2-16,-2-1 7 0,0 0 3 0,0 4-18 16,0 0 7-16,0 0 5 0,0-6-8 15,-11-4 10-15,7 7-1 0,1-1-10 0,-4 2 7 16,1 1-5-16,1-1 1 0,-1 0 4 0,-1 0-3 15,-7-1-11-15,1 2 13 0,13 1-9 16,-12 0 11-16,1 0-6 0,2 0-13 0,-13 10 12 16,7-5-5-16,1 2-3 0,3 0 10 15,-3 2-2-15,3 1-4 0,2-2 4 0,-3 1-7 16,8 0 15-16,-3 2-9 0,5 0-1 0,-2-2-1 16,4 0 7-16,0-9 0 0,0 7-6 15,0 3 0-15,15 14 2 0,-6-15 0 0,3-1 1 16,0 0-3-16,3-2 7 0,0 1-10 0,3-3 8 15,0-2-9-15,0 1-8 0,3-1 4 0,0 0-3 16,-9-2-8-16,3 0 1 0,4 0-3 16,3 0 3-16,19-11-11 0,-19 5 14 0,-2 3-10 15,1-3 4-15,-1 0-8 0,-3-2-3 16,4 0-10-16,-3-2 4 0,-2 0-14 0,0 1 4 16,1-3-2-16,-1 0-1 0,0 2-8 0,-2-2 14 15,-3 0 6-15,-1 2-14 0,2 0 36 0,-5 2 8 16,-3 0 1-16,0 3 4 0,-1-3-9 15,-1 6 31-15,0-3-19 0,1 3 14 0,-1-1-3 16,-2 0-4-16,0 1 9 0,0 2 6 16,0 0-12-16,0 0 20 0,-2-2-18 0,-1 2 19 15,3 2-2-15,-2 1 9 0,0-1-4 0,-1 3 7 16,1 0 2-16,0 2 1 0,0-2-7 16,-2 14-3-16,1-6 3 0,1 0 5 0,0-2-4 15,2-2 1-15,-2 8-6 0,2-17-5 16,0 10 5-16,0 0-17 0,0-1 7 0,11 3-6 15,-5-7 12-15,-1-4-18 0,11 6-7 0,-1 0 6 16,1-5-7-16,-5-2-8 0,3 1-10 0,-5-1 1 16,-9 0 1-16,9 0-11 0,5 0-2 15,-1 0-8-15,3 0-23 0,11-13-6 0,-10 8-12 16,-8 0 7-16,1-1-71 0,5 0-38 16,-3-6-29-16,-2 3-36 0,1-2-45 0,3 0 26 15,-7 3-254-15,7 1 21 0,-3-3 51 16,-2 3 30-16,-1-1 46 0,6 1 4 0,-9 0 25 15,-1 0-18-15,-2 0 5 0</inkml:trace>
  <inkml:trace contextRef="#ctx0" brushRef="#br0" timeOffset="75152.67">15838 4075 602 0,'-9'-4'391'0,"2"0"-65"0,0 2-19 15,1 1-80-15,0 0-20 0,0 2-17 0,0-1-37 16,1 3-41-16,5-3-46 0,0 0-39 16,-13 8-53-16,13-3-59 0,-2 0 8 0,-1 1-310 15,6 2 27-15,-3-1 21 0,17 16-2 0,2-9 10 16,-4 2 36-16</inkml:trace>
  <inkml:trace contextRef="#ctx0" brushRef="#br0" timeOffset="75484.13">16018 4260 383 0,'2'0'438'0,"0"0"-45"0,1-2-59 0,-1 2 17 15,0 0-29-15,0 0-54 0,0 2-26 16,0 0-5-16,-2 2 3 0,2 0 0 0,-1 3-20 16,6 9-14-16,-3 7-21 0,1-4-13 0,-1 2-8 15,0-2-29-15,1 0-3 0,2 0-8 16,0 0-17-16,-1-2-16 0,1-3-12 0,2-2 0 15,2-2 0-15,0-2-3 0,-1-3-22 0,-1-1 0 16,-9-4 3-16,10 0-6 0,-1 0-17 16,5 0 0-16,16-19-21 0,-13 7 7 0,-1-1-11 15,-1-2-24-15,0 2-5 0,0-3-6 0,-3 2-10 16,1-3-9-16,-1 1-19 0,-2 0 9 16,-3 2-16-16,2 1 7 0,-6 2-70 0,1 4-15 15,0 0-57-15,-2 0-36 0,-1 2 26 0,-1 0-252 16,0 0-34-16,0 5 31 0,0 0 56 15,0 0 29-15,0 0 24 0,0 0 14 0,0 0 38 16,8-7 18-16,13 8-13 0</inkml:trace>
  <inkml:trace contextRef="#ctx0" brushRef="#br0" timeOffset="75903.24">16543 4357 360 0,'-1'2'379'0,"0"0"-76"0,-1 1-19 16,2-1-21-16,-2 0-30 0,4 1 27 16,-4 0-35-16,4-2-32 0,0 0-6 0,1 2-7 15,1-4-20-15,0 2 5 0,1 0-1 0,2-1-36 16,-1-1-3-16,1-1-14 0,2 2-8 0,5 0-2 16,17-10-36-16,-14 4-6 0,-2-1-7 15,0 0 10-15,1-2-4 0,-3-1-10 16,1-1-2-16,-3-2-18 0,1 0-6 0,-3 2 11 15,-3-2-15-15,0 4-1 0,-3 1 17 0,-1 0 7 16,-2 8-36-16,0 0 22 0,0-7 1 0,0 7 8 16,-17-11-14-16,1 8-5 0,-4 7 10 0,2 3-6 15,-3 0-4-15,-3 4 17 0,1 3 18 16,3-1-12-16,3 2 19 0,-2 2-14 0,4 4-2 16,-1-2-5-16,5 0 14 0,1 1-2 15,6-1-7-15,3-5-8 0,1-14-4 0,0 13-19 16,19 11-10-16,-4-14-24 0,6-3-25 0,3 0 5 15,4-1-87-15,6-2-46 0,-3-4-25 0,5 1-57 16,-18-1 26-16,8 0-202 0,3 0 35 16,6 0 32-16,32-13-82 0,-33 8 29 15,1-4 54-15,-3 2 24 0,-3-2 22 0,3 0 15 16,-5 2 8-16</inkml:trace>
  <inkml:trace contextRef="#ctx0" brushRef="#br0" timeOffset="76415.07">17246 4333 523 0,'1'-8'351'0,"-1"3"-44"0,0 1-12 15,-1-2 31-15,-1 2-39 0,-2-2-35 0,-7-5 16 16,-1 3-29-16,-1 0-9 0,-2 2-21 16,-1-3-2-16,-2 8-19 0,1 0-2 15,0 1-17-15,8 0-11 0,-7 0-8 0,-22 14-13 16,18-7-3-16,0 4-2 0,1 1-14 0,-1 2-9 16,3 2 3-16,-1 0-18 0,0 1 7 15,4 0-22-15,3 1 11 0,1 1-15 0,4-2-16 16,4 0 10-16,2-17-22 0,0 10 6 15,16 9-13-15,-5-10-11 0,3-3-22 0,3-4-23 16,3-1-28-16,-11-1-13 0,6 0-31 16,20-10-15-16,-15 2 9 0,0-1-90 0,-1-3 0 15,-2 1-28-15,1-3-18 0,-3-3 6 0,0-2-48 16,-2 0 25-16,-1-1-78 0,0-4-14 0,-5 0-23 16,-2 0 11-16,5 1 39 0,-6-3 90 15,-4 1 168-15,2 4 4 0,0-4 83 0,-2 11 52 16,0-5 44-16,0 1 4 0,0-4 25 15,0 3 26-15,0 1-15 0,-13-14-18 0,10 23 39 16,2 2-30-16,-1 1 0 0,1 2 6 0,-1 1-23 16,-1 3 15-16,1 3-11 0,-3 10 17 0,-1 5 3 15,2 2 7-15,0 5 11 0,0 3-17 16,0 1 5-16,4 2-14 0,-1-1-3 0,1-14-6 16,0 9-32-16,0 2-8 0,0 3 6 15,0-1-32-15,11 28-15 0,-7-29-2 0,2-4-8 16,-3-3-34-16,-1-1-32 0,0-3-19 0,0 0-33 15,-2-9-34-15,3-2-51 0,-2 0 13 0,0-1-68 16,0-3-42-16,0 0-42 0,0-1 27 16,-1-1-256-16,-1-1-5 0,1 0 24 0,-2-2 35 15,-1 0 33-15,-1-2 47 0,2 1-5 16,-9-9 51-16,1-2 39 0,1 1 14 0,-1 2 29 16</inkml:trace>
  <inkml:trace contextRef="#ctx0" brushRef="#br0" timeOffset="77484.46">17952 4062 486 0,'0'-14'349'0,"0"14"-18"0,0 0-51 16,0-14-27-16,-18-2-7 0,17 16-3 15,0 3-12-15,-1 1-28 0,0 1 44 0,-3 14-18 16,3 3 0-16,-1 0-11 0,1 3-17 16,-2 3-29-16,4-2-1 0,-2 3-27 0,2 3 0 15,-1-1-24-15,1-15-1 0,0 5-10 0,0 6-9 16,0 0-7-16,0-2-15 0,0 0-5 16,0-3-22-16,0-3 10 0,0-2-12 0,0-5 0 15,0-2-3-15,0-3-3 0,0 0 0 0,0-7-12 16,0 8 4-16,0-8-11 0,0 0-3 15,0 5 3-15,7 1-8 0,-8-7 8 0,1 0-13 16,0-3 7-16,0-1-7 0,0 0-12 0,0-1 7 16,1-1 0-16,2-9-5 0,-3 7-1 0,13-14-1 15,-8 7-2-15,5 3 3 0,1 1-11 16,1 0 5-16,5-1-2 0,-3 4 9 0,0 2-7 16,7 0 3-16,-1 2-4 0,5 3-1 0,-1-1 11 15,-11 3 2-15,3 0 1 0,24 12 7 16,-20-7-12-16,2 3 4 0,-4 3 1 0,-3-1 11 15,1 2-12-15,-7 1 11 0,0-1-1 0,-5 0-2 16,-1-3 13-16,-2 0 1 0,-1-9 2 16,0 8-13-16,0-3 3 0,-19 12-2 0,4-9 6 15,0 0-9-15,-5-2 11 0,0-1-16 0,-3-3-3 16,-1-1-21-16,-2 0-27 0,13-1-24 16,-5 0-33-16,0 0 10 0,-16-10-105 0,19 1-39 15,4 0-45-15,1-4-39 0,4 4 30 16,6-3-260-16,0 12 56 0,0-8 45 0,16-13 32 15,-4 9 29-15,2-2 20 0,4 4 41 0,2 0 11 16,1 2 15-16,5 1 12 0</inkml:trace>
  <inkml:trace contextRef="#ctx0" brushRef="#br0" timeOffset="78021.85">18379 4313 544 0,'6'1'339'0,"-2"2"-5"0,-1 1-21 15,-1 2-11-15,0 0-39 0,3 13 26 0,-3 0-17 16,-1-1-2-16,3 2-42 0,1 0-10 15,0-3-19-15,1 0-29 0,1 0-4 0,1-5-6 16,0 0-28-16,-1-5-9 0,0-1-11 0,-1-2-10 16,1-1-24-16,-1-2 10 0,0-1-22 15,-6 0-13-15,0 0-8 0,13 0-6 0,13-16-24 16,-9 9-2-16,-6-3-9 0,3-2-11 0,-4 0 5 16,-1-2-15-16,1-1 14 0,-2 0 7 0,0 0-8 15,1-2-1-15,1 2 2 0,-3 0-3 0,-2 5 8 16,0 4-6-16,-2 1 4 0,-1 0-6 15,1 1-22-15,-1 2 36 0,-1 2-31 0,-1 0 41 16,0 0-24-16,4 12 20 0,-2 7 5 16,-2 4 13-16,1 3 7 0,-1-12 23 0,0 8 8 15,0 4 1-15,0 4 3 0,0 1 15 0,0 1-15 16,0 3 15-16,0-2 2 0,0 2-13 16,0 2-3-16,0-2-24 0,10 34 0 0,-10-53 3 15,0 7 5-15,0 2-7 0,-11 24-11 0,2-31 4 16,-5-1-19-16,2-3 17 0,-5-4-5 0,-2 0-17 15,0-6-1-15,-3-1 12 0,2-3-10 16,8 0-9-16,-4 0 10 0,-16-18-17 0,15 9 16 16,4-3-25-16,0-2 6 0,4-4 14 15,1 2 4-15,2-1-3 0,3-2-8 0,3 1-16 16,0 9-4-16,0-5 8 0,13-16-6 0,-2 12 2 16,3 2-16-16,0-1 1 0,6 2-2 0,0 1-16 15,0 2-6-15,3-3-13 0,2 2-34 16,0 0-6-16,2 1-34 0,3 3 13 0,3-3-116 15,-1 1-30-15,0 0-19 0,1 3 25 0,-2-2-173 16,-1-1-97-16,-2 4 54 0,2 1 41 16,0-1 28-16,-3 0 27 0,0 2 35 0,-1 0 3 15,-2 2 23-15,-2-1 7 0,0 2 38 0</inkml:trace>
  <inkml:trace contextRef="#ctx0" brushRef="#br0" timeOffset="79702.4">19486 4365 589 0,'2'-2'355'16,"0"0"-41"-16,-1 1-18 0,0 1 4 15,0 2-37-15,-1 1 16 0,-1 0-43 0,0 5 1 16,-2 9-3-16,3-7-22 0,0 1-12 0,-5 18-28 15,5-21-13-15,0 4-5 0,0 2-18 16,13 13-5-16,-6-14-24 0,3-1 1 0,-1-3-9 16,1 1-18-16,2-3-3 0,-1-4 3 15,0 1-20-15,-2-4-9 0,-9 0-8 0,8 0-3 0,5 0-23 16,13-16-18-16,-11 8-12 0,-3-4-34 16,0 1 4-16,-1-3-13 0,-5 0-29 0,1-5-12 15,-1 1 19-15,-2 0 9 0,-4 0-19 16,0 9 34-16,0-4-3 0,-17-14-4 0,6 13-1 15,-3 2 8-15,-3 3 14 0,2-1-1 0,-5 3 4 16,-2 2-10-16,-1-1 21 0,3 3 29 16,-2 0-30-16,2 0 6 0,2 3 47 15,2 0-30-15,3 0 13 0,13 0-6 0,-8 0 6 16,8 0-10-16,-9 0-2 0,2 0 13 0,7 0-3 16,0 0-16-16,-6 0 7 0,6 0 2 0,-5 8-10 15,9-5 15-15,9 2 3 0,3-1-12 16,1 1 20-16,1 0-25 0,-1-3 1 15,5 3 26-15,2-3-6 0,-1-1 3 0,0-1-18 16,0 1-3-16,3-1 2 0,-15 0 1 16,5 0 3-16,0 0-5 0,0 0 12 0,19-10-9 15,-22 7 0-15,-3 0-13 0,-1 2 30 0,-2 0 6 16,0 1 16-16,-2 0-36 0,-1-2 1 16,-4 2-4-16,0 0 13 0,0 0-1 15,15 11 40-15,-9 2-22 0,-2 3 8 0,-1 1-15 16,1 1 32-16,-1 1-12 0,-2 3 18 0,0-3-6 15,-1 3-2-15,1-2 17 0,-1-2-9 0,0-1-1 16,0 3-9-16,0-20 2 0,0 9-8 0,0-1 11 16,0-3 12-16,0-5 2 0,0 8 9 15,0-8-14-15,0 0-5 0,0 6-13 0,0-6 0 16,-2 7-3-16,2-9-15 0,1-1 10 0,1 1-1 16,1-1-14-16,0-2-4 0,9-7-18 15,-1-2-4-15,0-3-11 0,3 3-4 16,-2 2 1-16,3-2-2 0,-3 1 2 0,4 1-7 15,-3 4-10-15,2-1 5 0,-2-1 21 0,1 3-12 16,-5 2 11-16,0 3-10 0,-3-1 0 0,2 1 10 16,-2 2 2-16,-1 0-12 0,-5 0-3 15,0 0 17-15,0 0 6 0,7 0 6 0,5 12 6 16,-10-5 10-16,3 7 4 0,-2 2-4 0,0 0 6 16,-1-1-12-16,0-1 3 0,2 5-5 15,-1-7 8-15,-2-2-6 0,3 6-2 0,-2-5 5 16,1-4 3-16,1-1-7 0,1-1-5 0,0-1 9 15,1-2-6-15,1 1-8 0,7 2 11 0,1-3-4 16,-5-2-1-16,-10 0-16 0,14 0-7 16,17-13-17-16,-14 6 3 0,-2-3-37 0,3-1-25 15,-4-2 7-15,4 0 8 0,-3-7-81 16,0 2-19-16,2-1 1 0,-4-1-1 0,-1-1-15 16,1 0-10-16,-1-2 1 0,-2-3-1 0,-2 0 31 15,1 1 5-15,-3-1 4 0,5 1 15 16,-5-1 15-16,0 3 21 0,-3 2 25 15,-1 1 35-15,-1 0-4 0,-1 2 37 0,0 9 13 16,0-1 27-16,0-1 17 0,-16-7 7 0,13 11 32 16,-3 2-9-16,2 2 12 0,-1 2-11 15,0-1 19-15,0 4 12 0,-1 0-1 0,-7 5-11 16,0 3 25-16,3 4 12 0,-1 1-3 16,4 3 14-16,0 2-5 0,-2 2 11 0,4 1 10 15,-1 7-15-15,1-1 7 0,2 2-8 0,1-1-7 16,2 0-25-16,0-14-4 0,0 5-5 15,0 5-3-15,13 25-27 0,-6-28-3 0,1-3-8 16,-4-4 2-16,6-2-3 0,1-2-6 16,1-3-16-16,1-1 10 0,3-5-15 0,-4 0-12 15,-5-3-16-15,5 0-14 0,3 0-8 16,17-16-2-16,-15 9-3 0,-2-5 4 0,2-1-26 16,-1-2 12-16,-1 0-2 0,-1-2-6 0,-1 0 6 15,-5 2 15-15,3 2 2 0,-2 2 3 16,-3 2 9-16,0 2-6 0,-3 1 3 0,-1 2 2 15,0 3 1-15,-1 1 13 0,-2 0 14 0,0 2 2 16,-1 4 0-16,-1-1-1 0,-2 11-1 16,-1-3 15-16,0 6-9 0,1-3-10 0,1 0 10 15,2-4-19-15,2-3 7 0,0 1 8 16,0-10-10-16,0 7 12 0,0 0-11 0,0-7 14 16,16 13-16-16,-11-11 6 0,1-1 3 0,1 0-4 15,10-4-21-15,-9 3-7 0,16-9-5 0,-7 2-11 16,-2-3 6-16,2-1-17 0,-2-4 13 0,0 0 1 15,0 0-22-15,2-1 14 0,-3 0-4 16,2-2 13-16,-2-1 4 0,0 2-5 0,-2 0 10 16,-3 5 1-16,-2 1 0 0,1 3 17 15,-4 2-2-15,0 1-7 0,-2 1 8 16,-1 2-6-16,0 2 6 0,-1 0-3 0,-1 2 6 16,0 1 3-16,-1 3-6 0,-2 9-7 0,-2 2 18 15,0 2 1-15,1 2-2 0,1 3 14 16,1 1-15-16,0 4 15 0,2 0-12 15,1 0 0-15,0 2 3 0,0-16 13 0,0 9-16 16,0 2 14-16,0 3 4 0,0 1-15 0,0 1 21 16,0-1-9-16,0 1-1 0,-8 27 11 15,0-34-10-15,-5-3 2 0,1-1 24 16,-4 0-15-16,-3-4-7 0,0-3 14 16,1-5-9-16,-1-3 0 0,2 1 11 0,7-6-6 15,-2 0 8-15,1 0-12 0,-13-14-5 0,13 3-4 16,0-2 11-16,7-2-19 0,-2-4 0 15,3-1-5-15,3 2-12 0,0 7 11 0,11-23-33 16,-6 10 2-16,4 2-15 0,0-1-2 0,3 2-8 16,0 2-32-16,1 0-15 0,3 0-33 0,0 0-27 15,3 6 15-15,4-1-132 0,-3 2-36 16,6 0-71-16,4 1 33 0,5-2-246 0,2 5 51 16,-1-4 16-16,0 2 36 0,1-2 61 15,0 4 36-15,-2 2 15 0,0-1 25 0,-2-1 20 16,-3 1 21-16,0 2-24 0</inkml:trace>
  <inkml:trace contextRef="#ctx0" brushRef="#br0" timeOffset="80079.78">21427 4016 377 0,'0'-2'308'0,"0"1"-26"16,-3 1-13-16,1 0 1 0,2 3-14 0,0 0 21 15,-1 3-35-15,-1 14 10 0,-2 1 29 16,1 4-3-16,1 1-7 0,-1 3-25 0,-1 3-10 15,1-3-17-15,0 3-6 0,0 0-28 16,-1 2-17-16,-1-4-19 0,1 0-19 0,-1 0-14 16,3-5-7-16,-1-2-14 0,-1-3-23 0,1-3-31 15,1-5-39-15,0-3-28 0,2-3-51 0,0-4 6 16,0-2-140-16,0 0-44 0,4 0 23 16,-2-2-252-16,0-3-29 0,5-8 40 0,0-1 22 15,1-1 29-15,-1-4 43 0,1 0 16 16,1-3 54-16,-1 0-2 0,-2 1 18 0</inkml:trace>
  <inkml:trace contextRef="#ctx0" brushRef="#br0" timeOffset="80683.94">21417 4142 380 0,'-3'-7'490'0,"0"2"-96"0,2-1 45 0,-1 2-46 15,2-2-27-15,0 2-18 0,-1-3-32 16,1 2-36-16,0 5-35 0,0 0-28 0,14-24-17 15,-5 9-23-15,3 3-23 0,3 1-3 16,0 2-28-16,5 1-8 0,-1 2-6 0,1 3-28 16,-8 3-7-16,4 0-4 0,28 15-10 0,-22-1 2 15,-2 4-9-15,-1-1 1 0,-4 2-4 16,-1 2-14-16,-3 4 1 0,-5 2 7 0,-1-4-21 16,-4-1 14-16,-1-9-18 0,0 1 7 0,-13 22-6 15,5-19 6-15,-2-2-1 0,-1-2-2 16,0-2-1-16,-1 0 2 0,1-3 2 0,-3-2-6 15,4-2 0-15,1-3-15 0,2 0 9 16,-2 1-7-16,9-2 4 0,-7 0-12 0,7 0-7 16,-9 0 2-16,1 0-7 0,-4-11 0 0,8 9-8 15,-1-1 6-15,2 1-11 0,1-1 10 16,-3 0-17-16,3 2 19 0,1-2-8 0,1 1 6 16,0 1 1-16,1 0-3 0,1 0 12 0,3 1-9 15,1 0 7-15,0 1-2 0,2 0-8 0,11 3 13 16,3 1-2-16,0 0-4 0,1 1 2 15,0 6 6-15,0-3-5 0,-1 1 8 0,2 3 7 16,-3 3 16-16,0-1-5 0,-4-1-3 16,1 4 4-16,-3 0 9 0,-2 0 7 0,-3-1 0 15,-3 0 9-15,-4-1-6 0,-3-3 0 0,0-5 7 16,0 2 3-16,-19 13 12 0,9-11-13 16,-4-2 1-16,-4-1-10 0,-1-2-2 0,-3-4 6 15,-2-1-18-15,-1 2 9 0,-1-4-11 0,13 0-11 16,-6 0 10-16,-4 0 8 0,-27-12-7 15,26 6-14-15,0-1-33 0,1-1-4 0,-1-2-21 16,4-1-32-16,3 1-15 0,0 2-30 16,6-1 12-16,-1 0-86 0,4 2-26 0,2-1-11 15,2 1-32-15,1 2-33 0,-1 0 30 0,4 5-201 16,0 0-21-16,0-9 27 0,0 3 32 0,0 6 41 16,19-21 38-16,-9 13 35 0,3 0-15 15,2 3 37-15,-3 1 23 0</inkml:trace>
  <inkml:trace contextRef="#ctx0" brushRef="#br0" timeOffset="81293.99">22191 4492 285 0,'2'0'373'0,"-2"3"-55"15,0-3-29-15,0 1 14 0,0 0-34 0,-1-1 3 16,-1 1-33-16,1-2 42 0,-1 1-22 0,0 0-24 16,-1 0 6-16,1-1-13 0,0 0-22 15,0-1 3-15,-1 1-22 0,2 0 0 0,-1-1-26 16,0 2-8-16,1-1-17 0,0 0-17 15,0 1 2-15,0-2-21 0,1 2-12 0,-1 0-10 16,1 2-16-16,1 0 3 0,0 1-10 0,1 0-4 16,-1 2-21-16,1 0 12 0,-2 1-5 15,0 1-6-15,1-1-5 0,-1 0 2 16,0-6-7-16,0 8-5 0,0-8 8 0,0 8 6 16,0-1-15-16,0-7 15 0,0 9-3 0,-13 3 6 15,9-9-21-15,0 0 15 0,0-1-15 16,-4 0 2-16,5-2-16 0,-2 0-11 0,0 0-22 15,0 0-32-15,5 0-14 0,0 0-46 16,-9 0 12-16,-2-10-82 0,2 3-38 0,1-1-47 16,4 1-27-16,3 0 31 0,-1 3-255 0,2 4 40 15,0 0 36-15,0-10 43 0,0 3 6 16,0 7 20-16,0-8 78 0,0 1-22 0,15-10 26 16,-13 7-11-16</inkml:trace>
  <inkml:trace contextRef="#ctx0" brushRef="#br0" timeOffset="87897.94">992 5603 506 0,'0'0'323'0,"0"0"-36"16,-16 0-23-16,16-12-29 0,-21-2-19 16,14 13-19-16,1-4 5 0,6 3-15 0,-2-3 10 15,0 3-30-15,-5 1 4 0,3 0-22 0,4-2-16 16,-3 0 20-16,2 3-29 0,2-1-19 15,-1 0 0-15,0 0 0 0,3 2-25 0,1 0-2 16,5 3-7-16,-1 1-8 0,3 3-2 16,3-4-9-16,1 0-2 0,2 4 21 0,4 0-12 15,-11-8-10-15,7 0-3 0,2 0 8 0,-1 0-9 16,-2 0-17-16,2 0 6 0,1 0 6 16,19-8-23-16,-18 2 24 0,-2 0-19 0,0 0-6 15,-1-3-2-15,0 4-22 0,-3-4-4 0,1-1 8 16,-5 0-5-16,-1 5 16 0,-1-2-13 0,-4 0-1 15,0 2 1-15,-1 0 12 0,-2 3-16 16,0-3-7-16,1 3 12 0,0 1 7 0,-2 0-16 16,0 1 1-16,-2 3 0 0,0 0 17 0,-5 10 7 15,1 5 6-15,1-2-1 0,0 8 0 16,-1 5 7-16,1 0 15 0,-1 0 5 0,3 0 2 16,-1-3-9-16,-1 8 1 0,1-5-17 15,-1 0 21-15,0 0-19 0,1-2 0 0,2-5-6 16,-2-1 10-16,2-4-25 0,-1-4-28 0,2-2-32 15,1-2 4-15,0-3-68 0,-1 0-29 0,1-3-29 16,-1 0-75-16,-1-3 23 0,2 0-282 16,0-2 48-16,3 1 26 0,-3-4 27 15,0 1 40-15,2-1 27 0,3-9 24 0,-1 2 46 16,3-4 7-16</inkml:trace>
  <inkml:trace contextRef="#ctx0" brushRef="#br0" timeOffset="88579.47">1354 5269 736 0,'-18'-12'250'0,"1"2"4"0,-9-1-23 0,-5 3-21 15,-4 2-7-15,4 4-17 0,15 2-27 0,-7 0-9 16,-5 0-22-16,-31 15 9 0,27-8-15 16,3 3-7-16,0 0-22 0,0 2-18 0,2 0 12 15,5 2 6-15,-3 3-24 0,0 0 3 16,3 2 4-16,-3 1-7 0,5 0 3 0,-1 3-6 16,2 2-31-16,3 1-5 0,-3 3 17 0,4 0-9 15,-1 0 0-15,3 2-2 0,-1 1-6 0,5 2-1 16,0-1-4-16,3 1 13 0,-2 1 3 15,4-1-4-15,4-1-3 0,0-16-4 0,0 7 10 16,14 35 12-16,-5-23-7 0,4-2-3 16,3-3-1-16,3-2 12 0,2-2 11 0,2-2 0 15,2-3-4-15,6-1-5 0,1-4-1 16,1 0 0-16,1-1-3 0,4-8 3 0,0 2-5 16,1-6-12-16,-6-3 1 0,1 1-3 0,-16-2-4 15,7 0-13-15,36-15 9 0,-23 8-1 0,0-5-12 16,5 0 0-16,-3-1 8 0,2-2-14 15,-4-3 9-15,-1 1-5 0,-1-1-3 0,-2-1-8 16,-3 0-3-16,-2 0 0 0,-2-5 5 16,-2 4-3-16,-3-3-2 0,-2 3-8 0,-2-4 15 15,-4-2-10-15,-4-1 4 0,1 0-2 0,-5 0 2 16,1-4 2-16,-4-1 4 0,-3 18-16 0,0-12 10 16,0-2-2-16,-12-32-2 0,3 28-4 15,-3 2-9-15,-1 1 20 0,-5-1 7 0,0 3-16 16,-2 1 22-16,-3 4-17 0,-2 3 2 0,3 2-8 15,-3 3 9-15,-1 4-10 0,0 2-13 16,-3 1 21-16,-2 1 2 0,2 5-28 0,15 1 20 16,-15 0-30-16,-32 14 5 0,30-3-51 0,0 3-4 15,10-1-7-15,0 2-39 0,6 1-1 16,-1 2-42-16,9-1-22 0,7 0 19 0,0-1-235 16,0-10-32-16,15 11 10 0,-4-9 35 15,7 0 22-15,0-2 17 0,4 8 42 0,3-8 4 16,2 3 14-16</inkml:trace>
  <inkml:trace contextRef="#ctx0" brushRef="#br0" timeOffset="89346.12">2345 5603 755 0,'-3'-15'376'0,"3"5"-29"0,-1 3-43 0,-1 1 6 16,1 2-42-16,0 4-34 0,0 1-8 15,1 4 29-15,0 2-11 0,0 15-1 0,0-8-13 16,0 5-22-16,0 8-16 0,0 2-20 0,0 0-19 15,0 2 2-15,0 0-21 0,0-2-3 16,0-1-27-16,0 0-5 0,0-4-5 0,10 20-16 16,-10-38 4-16,0 3-14 0,0-1 17 15,0 0-17-15,0-8-6 0,0 6-16 0,0-6-16 16,-12 8-28-16,9-10-31 0,1-1-5 0,-1-2-27 16,-6-6-15-16,-1-5-9 0,2-1-8 0,2-1 8 15,-3-3 9-15,1-1 8 0,1-4-30 16,-3 2-5-16,3-6 31 0,1 4 0 0,-1-5 1 15,3 4-7-15,-1 0 55 0,3 2-9 0,-1 4 3 16,-1 2 24-16,0 2 15 0,2 5 0 16,1 1-2-16,-1 2 13 0,2 3 9 0,0 0-16 15,0 6 23-15,0 0 1 0,0 0-13 0,11-8 23 16,-6 9 22-16,14 7 1 0,-2 2 11 16,2 5 11-16,0 1 10 0,0 3 14 0,5 0-14 15,0 4-10-15,1 0-12 0,2 1 9 16,3 1-18-16,-2-1-13 0,4 0-4 0,-2-1-7 15,0-2 2-15,0-2-8 0,0-2 12 0,0-5-18 16,-2 2-1-16,-2-4 10 0,-1-2-22 16,3 1-1-16,-2-4-2 0,-1-4-7 0,-4 0-8 15,-1 1 11-15,-10-2-16 0,1 0 10 0,0 0-17 16,1 0 18-16,-4 0-1 0,0 0-7 0,6-13 6 16,-10 10-6-16,-1-2-10 0,-1 0-4 15,-1 0-2-15,-2-2 1 0,1-3 14 0,0-4-8 16,-13-20 0-16,5 11 2 0,-1 0-17 0,1-1 8 15,-2-4-23-15,3 3 3 0,-2-2 3 16,2 0 1-16,0-2-2 0,1 3-5 0,2 4 18 16,-4 1-7-16,6 1-6 0,1 5 4 0,-1 4 0 15,0 3-36-15,-1 1-1 0,3 2-8 16,0 3-3-16,0 2-8 0,0 0 5 0,4 0-81 16,-2 3-22-16,1 0-29 0,-1 2-39 0,6 8-46 15,-3 2 30-15,4 2-252 0,-1 1 35 16,0-1 48-16,6-1 50 0,-8 4-24 0,5-2 29 15,2 1 62-15,2-2 23 0,2 0-31 0</inkml:trace>
  <inkml:trace contextRef="#ctx0" brushRef="#br0" timeOffset="89727.53">3187 5796 869 0,'-1'-2'351'0,"-1"0"-6"0,0 2-32 15,-1-3-44-15,1 3-34 0,0 1 3 0,-3 1-5 16,3 0-50-16,-1 3-5 0,1-1 12 16,1 2-13-16,0 1 0 0,1 0-18 0,5 9 2 15,-5-8-13-15,12 19-10 0,-4-13 8 0,1 0-9 16,4-4-7-16,0-2-11 0,-2-4-6 0,4 0-13 16,-1-3-9-16,-5-1-13 0,4 0-14 15,19-12-12-15,-14 2-1 0,-1-2-18 16,-1 0-17-16,-1-4-9 0,-1-1-14 0,-3 1-3 15,-1-2-14-15,-3 1 0 0,-2-3 2 0,-1 2 7 16,-4-2-17-16,0 10 11 0,0-3 0 16,-18-15 4-16,7 18-5 0,-1 0 4 15,-4 1-15-15,1 7 16 0,-1 2-12 0,7 0 12 16,-8 0-23-16,-18 12-7 0,16-5 4 0,2 3-46 16,1-3-41-16,4 5-18 0,-1-5-35 0,5 0-41 15,3 0-37-15,2-3 24 0,1 0-235 16,2-2 25-16,0-2 27 0,0 0 54 0,0 0 11 15,14 5 3-15,7-3 39 0,1-2 8 16,-9 0 42-16</inkml:trace>
  <inkml:trace contextRef="#ctx0" brushRef="#br0" timeOffset="90277.35">3637 5680 493 0,'3'-1'455'0,"-2"1"-61"16,1 1-54-16,-3 3 48 0,1 0-13 0,1 3-19 15,-1 0-19-15,1 15-21 0,-1-11 3 0,0 4-41 16,0 5-8-16,9 23-44 0,-3-21-17 16,0-3-27-16,1-1-8 0,0-2-21 15,3-1-15-15,-1-2-21 0,0-3-4 0,-1-4-9 16,2-4-7-16,-2-1-27 0,-8-1 0 0,8 0-47 16,15-10-9-16,-7 1-14 0,-3-4-7 0,0 1-23 15,-1-3-5-15,-2 0-22 0,1-6 2 0,-3 2-10 16,0 1-7-16,-3 0 8 0,-1-2 6 15,-1 2-7-15,-1 4-1 0,-2 2 26 0,0 4 3 16,0 8 10-16,0-6-1 0,0 6 12 0,0 0 5 16,0 0 24-16,-9-9-4 0,6 13 13 15,0-2-6-15,-3 14 23 0,2-2 19 0,2 4-2 16,-1 0 12-16,3-6-2 0,0-2 0 16,0 2-23-16,14 19 23 0,-6-12-11 0,5-6 4 15,1-4-16-15,3 1 18 0,-1-1-19 16,3-4 0-16,-1-2-13 0,4-3 21 0,-11 0-23 15,21-10-2-15,-12 3-10 0,0-1 1 0,1-1-17 16,-5-3 14-16,0 2-23 0,-4-4-2 16,-2 1-7-16,1-1 8 0,-3 1-11 0,-2-3 1 15,-3-1 0-15,-1 3 16 0,-2 6-14 16,0-8 15-16,0 1 0 0,-16-14-17 0,2 15 5 16,3 2 18-16,-4 2-21 0,-1-3 12 0,-2 9-21 15,1-3-1-15,-2 2-18 0,1 0-23 16,3 0-26-16,3 5 10 0,4-1-131 0,-1-1-23 15,1 0-68-15,1 0 27 0,1 2-271 16,6 0 27-16,0 0 40 0,0 0 51 0,-7 0 46 16,7 0 26-16,-5-3 25 0,10 1 7 15,18-1 56-15,7 1 20 0,4-1-42 0</inkml:trace>
  <inkml:trace contextRef="#ctx0" brushRef="#br0" timeOffset="92605.15">5525 5745 259 0,'0'0'154'0,"0"-13"10"0,0 13-27 0,0 0-17 16,0-12-3-16,-14-4-36 0,14 14 6 0,0-1 4 15,0 0-23-15,0 2 2 0,0-2 2 16,0 1-18-16,0-1 7 0,0-1-7 0,1 1 0 16,-1 3 4-16,0 0-6 0,0 0-16 15,0-7-2-15,0 7 4 0,0 0-24 0,0-7 14 16,0 7-14-16,0 0 18 0,0-7 10 16,0 7-17-16,0 0-13 0,0 0 21 0,0-7-5 15,0 7 6-15,0 0-7 0,0 0 20 0,0 0 22 16,0-6-5-16,0 6 0 0,0 0 3 0,0 0 1 15,0 0-8-15,0 0 14 0,7-9-29 16,-7 10 22-16,0 2 15 0,-1 2 23 0,0 0 3 16,1 2-13-16,-2 13 6 0,2-10-1 0,0 6-10 15,0 6-9-15,0 0 37 0,0 2 6 16,0 1-21-16,0 0-4 0,0-2-9 0,5 23-29 16,1-27 21-16,3-2-9 0,2-3 0 15,-1-3-21-15,2-3 15 0,6-2-20 0,-5-4 3 16,0-1-7-16,-13-1-17 0,13 0-31 0,16-11 2 15,-13 2 11-15,1-1 1 0,-1-1-28 16,-2-2-14-16,0 0-29 0,1-3 2 0,-4 1-14 16,0-2-3-16,-4-2 18 0,-1 1-12 0,-2-3 21 15,-1 2 6-15,-1-1-3 0,-1 6 17 16,-1 1 0-16,0 4-12 0,0-5 22 0,0 2-3 16,0 2 33-16,0 2-20 0,0 0 22 0,0 8-17 15,0-6 11-15,-7 6 2 0,7 0 23 16,-12-10-22-16,8 9 18 0,-1 2 9 15,3 2 0-15,-1 2-8 0,0 0-3 0,-3 9 41 0,2 4-9 16,2 3 6-16,0-1-7 0,2-9 10 16,0 4-16-16,13 21 10 0,-5-17-6 0,4-1 3 15,3-2-13-15,3 1 2 0,1-4-10 0,1-2 9 16,3-3-11-16,1-2-2 0,0-2-15 16,0-2-1-16,-13-2-13 0,7 0 16 0,2 0-23 15,22-12-1-15,-23 7-7 0,-1-2 0 0,-2 0-12 16,-1-2-5-16,-4 2-5 0,0-2 5 15,-3-2-38-15,-4 1 21 0,-4 0 10 16,1 2-15-16,-1 8-3 0,0-11 4 0,0-2-7 16,-13-13 5-16,7 10 17 0,3 5-12 0,0 1 26 15,-1 1-7-15,0 1 3 0,1 2 6 0,1 0 8 16,0 3-10-16,-1-1-1 0,1 2-3 16,-1 0 15-16,-1 1-1 0,2 1 4 0,-1 0-10 15,3 0 23-15,0 0-12 0,0 0 12 0,-7 0-3 16,7 0-13-16,-8 0 26 0,8 0 12 15,0 0-16-15,-6 0-1 0,6 0 9 0,0 0-14 16,-12 10-2-16,11-9 11 0,-1 0-2 16,2-1-7-16,-1 0-1 0,2 0 0 0,-2 0-8 15,1 0 1-15,0 2 0 0,1-4-1 0,0 2 32 16,0 0-3-16,-1 0-26 0,2 0 1 0,-2 0 28 16,2 0-3-16,0 0-39 0,0 0 0 15,1 0 26-15,2 2-11 0,-1-1 10 0,1 1-26 16,1-1 16-16,0 0 10 0,10 5-4 0,-1 1-13 15,0-2 3-15,0 2-1 0,2 0 17 16,-1 0-1-16,1 1-2 0,2 1-9 16,-2-3 0-16,1 5 22 0,-1-1-3 0,-1 0-2 15,-1 2 9-15,0-3-4 0,-4 3 1 0,1-2 6 16,-1 0-3-16,0 0 1 0,-3-2 14 0,-4 0-9 16,0 0 9-16,-1-2-16 0,-1 0 2 15,-2 1 7-15,0-7 1 0,0 0-1 16,0 10 3-16,-11 11-6 0,0-9 2 0,1-1-9 15,-1 0-3-15,-3-3-14 0,0 1 14 0,-1-4 1 16,1 2-8-16,1-1-2 0,2-2-18 0,-3 2-10 16,4-2 7-16,2-2-10 0,1 0 11 15,2 0-9-15,0-1-20 0,2 0-4 0,0 0 3 16,1 0 16-16,0 0 3 0,1 0 1 0,1-1-6 16,1 0-8-16,2-1-4 0,0 1 8 0,3-1 19 15,0 0 1-15,10-3-25 0,2-1 1 16,-2-1 32-16,1 0-1 0,0 0 0 0,3-1-16 15,-2 0 2-15,2 0 13 0,1-3-13 16,0 1 3-16,0 1 0 0,0-1 2 0,1-1 1 16,-3 0-5-16,2 1 15 0,0-2 7 0,-2 1 1 15,-1-1-2-15,0 0-9 0,-3 0 1 16,0-1 0-16,-2 0-15 0,-2 3 2 0,3-4 2 16,-6 2 6-16,-1-2 2 0,-3 3 0 15,0 1-20-15,-3-1 1 0,-1 10 25 16,0-7-2-16,0 0-10 0,0 0 8 0,0 7-6 15,-12-16 18-15,3 6-14 0,0 3 0 0,-3 1 0 16,1 3 4-16,1 1 1 0,10 2-1 16,-10 0 7-16,-2 0-17 0,-15 17 15 0,14-8 14 15,2 1-9-15,1 5 31 0,0 0-30 0,3 1 16 16,1-1 2-16,3 2 10 0,1-1-8 16,2-2-4-16,0-7 8 0,0 3 4 0,12 15-10 0,-1-10 0 15,2-1-4-15,4-4 11 0,-1-1-4 16,5-2 0-16,2-1 0 0,-1-3-7 0,4-1-10 15,-1-2 8-15,-14 0-2 0,8 0-17 16,22-10-11-16,-18 3-16 0,-2 1 6 0,-4-1-6 16,0-4-15-16,-3 1-6 0,0-2 4 0,-4-1 5 15,0-2-59-15,-2 0 14 0,-2-3 0 16,-1-1 14-16,-3-1 7 0,-1 0-19 16,-1 1 19-16,0 5 5 0,0 1-7 0,0 2 33 15,0 11 7-15,0-7-12 0,0 0 40 0,0 7-33 16,0-8 36-16,0 8-26 0,0 0 15 0,0 0 8 15,3-11-2-15,-1 14 16 0,1 2 30 16,6 8 1-16,-1-1 11 0,1 3 1 0,5 1-8 16,-2 1 11-16,2 0-3 0,1 0-8 15,0 0-7-15,-1-2 10 0,0-1-5 0,-2 3-8 16,0-5 8-16,0 0-11 0,-6-4-5 0,-1-1-2 16,-1-2-6-16,0-1 23 0,-3-1 1 0,-1-1-1 15,0-2 9-15,0 0-15 0,0 0-6 0,0 0-12 16,-11 3 14-16,6-4-7 0,-1 0-3 15,-2-1-14-15,-5-6-2 0,0-1 2 0,0 0-9 16,2-2 11-16,1-1-9 0,1-5 9 0,5 8-16 16,2-6-2-16,-2 3-2 0,4 12-14 15,0-10-16-15,10-14-5 0,2 10-27 0,-3-1-5 16,2 2-30-16,2-1 9 0,4-1-60 0,0 3-38 16,-1-2-27-16,2 2-35 0,4 1-8 15,-1-2 27-15,2 5-289 0,1-2 18 16,3 3 55-16,1-1 25 0,-1 2 32 0,4-1 9 15,0 3 28-15,1 0 20 0,5 0 23 16,3 3 5-16</inkml:trace>
  <inkml:trace contextRef="#ctx0" brushRef="#br0" timeOffset="93234.32">7997 5571 546 0,'1'-7'380'0,"1"2"-46"15,-2-1-50-15,2 0-24 0,-1 4-20 0,1-1 16 16,0 4-30-16,1 3 18 0,5 11 14 16,4 6-3-16,-5 2-4 0,3 3-11 0,-2-2-5 15,0 3-14-15,0-1-11 0,0 3-15 16,0-2-24-16,-2 0 5 0,0-3-34 0,1 5-6 15,-1-6-21-15,-1-3 11 0,1-3-22 0,-2-5 1 16,-3-2-22-16,0-5-6 0,-1 0 13 16,0-1-36-16,1-3-3 0,-4-2 13 0,1-1-27 15,-1-1-12-15,-7-6-7 0,0-4-24 16,0-1 5-16,0-6-19 0,4 1 2 0,-1 0-15 16,-2-4 4-16,0 0-11 0,2-3 17 0,3-1-8 15,-1 2 7-15,-2-5 1 0,3 2-2 16,-1 0 5-16,4 1 0 0,-1 3-2 0,0 2 10 15,2 11 2-15,0-4-9 0,0 0 4 16,0 0 6-16,0 1-9 0,0 2 8 0,11-8-1 16,-6 13 4-16,-2 1-1 0,1 3 5 0,5-7-2 15,1 3-3-15,7 2 12 0,-5 4 9 0,0-1-6 16,-3 2 10-16,4 0 6 0,21 18 11 16,-13-6 3-16,-1 5-3 0,-2-1 15 0,-2 4 1 15,2 2 13-15,-1 2-6 0,1 2 5 16,-3 0-10-16,-1 2 8 0,-2 2-3 0,4-2 0 15,-5 1-8-15,-1-2-11 0,1 2-5 0,1-1 20 16,-3 1-19-16,3-5 10 0,-4-1-14 0,1 5-11 16,-1-6 21-16,-1-1-11 0,-1-4-20 15,-3-7-10-15,2-1 8 0,-2 0-14 0,1-4-19 16,-2-1-37-16,0-2-28 0,0-2-49 16,-2 0 14-16,0 0-139 0,0 0-17 0,0 0-18 15,10-15-45-15,-9 9 31 0,0-1-246 0,0 2 30 16,0-1 40-16,-1-1 37 0,0-1 49 15,0-2 45-15,0 0 4 0,-16-10 0 0,7 9 47 16,-1 3-20-16,-5-3 54 0</inkml:trace>
  <inkml:trace contextRef="#ctx0" brushRef="#br0" timeOffset="93557.82">8018 5822 491 0,'-20'-1'347'0,"1"1"-44"0,9 0 9 15,-2 0-8-15,0 0-39 0,1 0 32 0,2 0-17 16,2 0-13-16,0 0 3 0,7 0-16 0,-8 0-14 16,8 0-16-16,-7 0-11 0,7 0-26 15,0 0-13-15,0 0-21 0,0 0-2 0,-9-8-21 16,12 8 4-16,4 0-22 0,0-2 0 0,14 2-12 16,-9 0-11-16,7 0-16 0,3 0-16 15,27-11 1-15,-21 8-6 0,2 2-7 0,1-1 12 16,1 1-25-16,0-2-14 0,-3 0-3 0,-1 0-10 15,-1-2-15-15,-3 2-10 0,-1 1-24 16,-3-2-6-16,0 1-26 0,-3-2-19 0,0 2-8 16,-4-1 12-16,-4 4-91 0,-2-2-10 0,-2-1-20 15,-1 1-35-15,2 0-24 0,-2-1 24 16,-2 2-227-16,-1 0-5 0,0-1 53 0,0 1 32 16,-1 1 20-16,-4 0 28 0,2 0 15 15,-1 0 3-15,0 1 8 0</inkml:trace>
  <inkml:trace contextRef="#ctx0" brushRef="#br0" timeOffset="94584.66">9706 5790 354 0,'0'-12'373'0,"0"12"-70"0,0 0-26 0,0 0-28 16,0 0-2-16,0 0-12 0,0 0-27 16,0 0-22-16,0 0 56 0,0 0-5 0,-16-1-14 15,15 20-9-15,0 3-14 0,1-12-12 0,0 7-10 16,12 19-17-16,-3-17-12 0,-1-2-16 15,2 2-12-15,1-5-2 0,-2-3-14 0,4-1-9 16,-1-3-4-16,-2-3-7 0,1-3-10 16,-2-1-10-16,0 0-5 0,15-9-21 0,-10 2-7 15,1-2-22-15,-3-3-4 0,1 0-20 0,-3-2-10 16,-3 0-1-16,2-1-14 0,-4-1-5 16,1 0-12-16,-3-1 5 0,0 5 4 0,-1 2 10 15,-1 1-2-15,-1 1 17 0,0 1-5 0,1 3 3 16,-1 0 2-16,0 2 10 0,0 2 20 0,0 0 18 15,-1 6 10-15,1-2 9 0,6 11 8 16,-6-1 6-16,0-7-7 0,7 18 15 0,-1-8-8 16,1 0-8-16,5-1 3 0,0-3 0 15,3 1-15-15,2-3 0 0,1-3 12 0,2-2-7 16,0-4-15-16,2 0-1 0,-13-2-7 0,6 0 7 16,23-12-6-16,-18 5-8 0,0-3-9 0,-1-2-8 15,-3 0-18-15,0-3-10 0,-4-1-1 16,-3-1 6-16,1 0-12 0,-4 0-10 0,-2 0 5 15,-3 2-21-15,-1-2 18 0,0 9 12 16,0 0 0-16,-11-14 6 0,3 15-14 0,-3-3 6 16,2 6 11-16,-2 0-18 0,1 2 13 0,0 2-15 15,0 0 4-15,-2 0-57 0,-1 0 13 16,-11 10-52-16,14-7-11 0,3-1-38 0,3 0-49 16,0-1 23-16,3 1-234 0,2 0-25 15,1-2 47-15,-2 2 34 0,4-2 22 0,1 1 19 16,14 3-2-16,0-1 64 0,1-2-15 15</inkml:trace>
  <inkml:trace contextRef="#ctx0" brushRef="#br0" timeOffset="94795.86">10433 5743 257 0,'3'-2'431'0,"1"2"-73"0,0 0-34 15,-2 0 0-15,1 2-21 0,0 1-39 0,0 1 9 16,4 9-11-16,0 2-23 0,0 3-13 15,1-1-41-15,0 2-7 0,-1-3-19 0,2 3-18 16,-3-2-29-16,1-1-39 0,-1-2-31 16,0-1-5-16,-3-4-93 0,-1-3-52 0,0-4-50 15,2-1 16-15,-3-1-328 0,-1 0 11 0,0 0 41 16,0 0 50-16,7-14 9 0,-6 8-8 0,0-1 54 16,-3-9 24-16,2 7-24 0</inkml:trace>
  <inkml:trace contextRef="#ctx0" brushRef="#br0" timeOffset="94954.97">10429 5576 448 0,'-12'-7'425'0,"6"0"-69"0,0 4-46 0,0 1-70 16,1-1-1-16,1 3-52 0,0 0-30 0,1-1-64 16,1 2-44-16,1-1-59 0,0 0-89 0,1 0 9 15,1 0-286-15,1 3 22 0,1-3 24 16,0 2 20-16,0-2 6 0,0 0 21 0</inkml:trace>
  <inkml:trace contextRef="#ctx0" brushRef="#br0" timeOffset="95217.08">10482 5554 480 0,'8'0'384'0,"-3"0"-26"15,11 5-26-15,-1 0-34 0,-1 5-38 0,1 4 22 16,0 4-13-16,1 0-1 0,-3 4-15 15,2-1-36-15,-1 4-6 0,0 0-26 0,-2-1-10 16,0 2-18-16,0-4-16 0,-1 2-10 0,-2 0-24 16,0-4-8-16,0 1-2 0,-1-1-12 15,-3-2-15-15,2-5-25 0,-5-4-37 0,1-2-33 16,0-3 2-16,0-3-132 0,-3-1-51 0,0 0-64 16,0 0 24-16,0 0-236 0,5-12 22 15,-5 6 35-15,2 1 31 0,0-14 19 16,2 2 42-16,-2-5 26 0,-1 0-8 0,0 4 11 15</inkml:trace>
  <inkml:trace contextRef="#ctx0" brushRef="#br0" timeOffset="95487.05">10764 5614 751 0,'0'0'360'0,"0"-9"-29"0,0 4-32 0,0 5-18 15,0-7-20-15,0 7-33 0,0 0 9 0,0-5 13 16,8 1-17-16,-7 8 7 0,6 8 0 15,3 5-7-15,-3 2-6 0,1 6-8 0,-1 1-12 16,0 0 6-16,0 2-14 0,1-2-37 16,-2 0-16-16,1-1-10 0,2-1-15 0,-5 3-18 15,3-2-18-15,1-2 12 0,-1-5-20 16,2 0-29-16,-1-4-25 0,1-3-40 0,-1-2-44 16,-2-4-41-16,1-4 9 0,1 1-127 15,-8-2-43-15,10 0-57 0,4 0 29 0,27-15-255 16,-13 10 53-16,-1-3 19 0,5 2 38 15,5-2 33-15,3 1 53 0,6-2 25 0,4 1 6 16,4 4 1-16,7-1 30 0,1 2 6 0</inkml:trace>
  <inkml:trace contextRef="#ctx0" brushRef="#br0" timeOffset="96516.55">12276 5806 481 0,'5'-7'315'0,"-3"0"-39"16,0-1-45-16,-2 1-19 0,-4-13-10 0,4 11-16 15,-10-18-11-15,1 10 8 0,2 2-3 0,-9-1-9 16,2 2-21-16,0 1 14 0,-1 3-19 15,0 5-15-15,-2 2-10 0,2 2-9 0,6 1-12 16,-19 10 19-16,7 3-21 0,6 3-4 16,-2 2-4-16,3 2 5 0,3 2-37 0,-1 2 9 15,4-1-25-15,1 0 22 0,7-3-21 0,-3 1 7 16,3-13-1-16,0 6-14 0,15 12-16 0,-7-15-2 16,2-2-18-16,0-2-36 0,0-5-28 15,0-1-12-15,-10-1-14 0,8 0 4 0,4 0 5 16,16-17-20-16,-14 7-13 0,-1-1-8 15,-2-3-10-15,2-3-22 0,-2 1 16 0,-3-3 14 16,2 0 10-16,-6-1-39 0,2 1 19 0,0 0 12 16,-1 6 76-16,0 3 31 0,-3 1 12 0,0 4 13 15,-1 3 21-15,-1-1 18 0,1 3 14 0,-1 0 28 16,0 0-8-16,1 15 21 0,0 3-6 16,1 3 37-16,1 1-24 0,0 3 8 0,4 1-13 15,0 2 9-15,1-1 11 0,3 2-17 16,2-3 12-16,0 3-15 0,1-1-10 0,-1-2 0 15,1 3-2-15,-2-3-7 0,0-2-25 0,0-2 4 16,-2 2-2-16,2-4-6 0,-6-2 7 16,-4-1-23-16,-2-9 3 0,0 1-15 0,0-1 7 15,-17 10-11-15,5-9 9 0,-3-4-14 16,-3 1 6-16,-3-2 3 0,0 0-16 0,9-4 3 16,-7 0-9-16,-3 0-1 0,-1 0 22 0,0 0-18 15,-22-14-2-15,24 8 4 0,3-2-10 16,1 2 8-16,3-3 15 0,3 1-20 0,5-1-1 15,2 2-11-15,2-1 13 0,2 8-25 16,0-12 3-16,13-14-15 0,-1 9 19 0,1 0-25 16,4 0-10-16,2 0 4 0,-1 2-40 0,3 1 24 15,1-1-8-15,3-1-16 0,-2 1 3 0,5 0 29 16,-2 0-18-16,4-1 6 0,-2 1 13 16,-2-2-11-16,0 3 9 0,-6-1-2 15,1 1 8-15,-2-1-1 0,-1 1 13 0,-1-1 2 16,3 1 6-16,-8-3 7 0,-3 3-4 0,-3 6-3 15,-2-2 11-15,2 5 9 0,-4-1 24 0,0 1-3 16,-1 3-19-16,-1 0 2 0,0-2 27 16,0 4-3-16,0 0 12 0,0 0-4 15,0 0 42-15,0 0-7 0,-7 0 16 0,7 4 6 16,-2 1-14-16,4 1 13 0,0 11 14 0,-2-8-1 16,0 6 0-16,9 21-18 0,-5-16 0 0,2-3-9 15,1 2-8-15,2-2-15 0,-5-2 5 0,1-4-30 16,-3-2-20-16,0-3-39 0,3 1 5 15,-3-4-105-15,1-1-48 0,-1-2-75 0,-2 0 26 16,0 0-280-16,0 0 32 0,7-12 22 0,-6 7 42 16,-5-9 38-16,3 1 50 0,1 6 2 15,0-6 39-15,0-4-7 0,0-1-12 0</inkml:trace>
  <inkml:trace contextRef="#ctx0" brushRef="#br0" timeOffset="96673.21">12557 5586 668 0,'-10'-10'377'0,"3"5"3"16,5-1-86-16,-1 3-39 0,0 0-7 0,1 1-71 16,0 2-37-16,0-3-36 0,3 3-40 15,0 3-58-15,1-3-51 0,1 2-67 0,-1 0 10 16,1 1-294-16,2 0 45 0,8 4 3 0,-2 2 24 16,-3-3 13-16,3 5 29 0</inkml:trace>
  <inkml:trace contextRef="#ctx0" brushRef="#br0" timeOffset="96983.96">12673 5663 467 0,'5'4'388'0,"-3"-1"-40"0,1 1-26 0,3 9-27 16,1 1-36-16,-2 0 40 0,4 5-10 0,1-3-7 15,-2 4-29-15,3 1-20 0,-1-1-17 16,3 1-11-16,-2-1-18 0,-1-2-17 0,5-2-28 16,-2 2-6-16,0-2-10 0,0-2-16 15,-2-2-2-15,-1-1-2 0,-3-5-5 0,-1-2-11 16,-1-1 5-16,-1-1-13 0,-4-2-4 0,0 0-8 15,0 0-13-15,0 0 5 0,8 0-7 0,1-13-24 16,-7 7 18-16,-1-1-27 0,0 0 9 0,1-12-1 16,-2-1-17-16,1 1-3 0,-1 9 3 15,0-4-20-15,0-5 5 0,0 2-12 0,0-1-16 16,16-15-17-16,-12 16-18 0,2 5-35 16,1-1 9-16,2 1-86 0,1-1-49 0,-2 2-40 15,0 3-39-15,-2 2 30 0,2 1-258 0,-1 2 62 16,2 1 15-16,12 2 62 0,-12 0 9 15,6 0 23-15,3 0 47 0,23 15 6 16,-23-8 39-16,1 0 15 0</inkml:trace>
  <inkml:trace contextRef="#ctx0" brushRef="#br0" timeOffset="97349.67">13167 5841 210 0,'1'4'413'0,"0"0"-60"0,1-1-10 16,0 1-14-16,2-3-20 0,-1 2-39 0,0-1 14 15,2-1-23-15,0 0-21 0,0 1-21 0,0-2-2 16,1 0-35-16,-1-2-20 0,-5 2-8 16,13 0-12-16,9-13-22 0,-9 4 1 15,-4-2-20-15,3 0-21 0,-3-1-6 0,-4-5-6 16,-1 5-10-16,-2 0-2 0,-2 1-6 0,0 2-15 16,0 0 6-16,0-1 4 0,-11-8-4 0,2 8-13 15,0 5-11-15,0 5 2 0,-1 2-3 16,2-2 11-16,-12 15-6 0,3-2 19 15,2 4-3-15,2 2 16 0,1 2-15 0,4 2-2 16,0 0 9-16,3 3-1 0,4-4 2 0,1-12-14 16,0 4 1-16,16 21-2 0,-5-17-19 0,2-7 16 15,4 0-17-15,3-1-4 0,0-7-25 16,2 2-19-16,1-5-21 0,-12 0 4 0,7 0-80 16,20-10-14-16,-20 5-47 0,3-6-37 0,-3 3-46 15,-1 0 30-15,-1-1-269 0,-2-1 29 16,2 2 54-16,-6-2 32 0,2 1 27 0,-3 4 26 15,9-2 24-15,0 0 6 0,4 0 23 0,3-1 34 16</inkml:trace>
  <inkml:trace contextRef="#ctx0" brushRef="#br0" timeOffset="98463.32">14928 5974 507 0,'0'-16'303'0,"0"16"-9"0,17-38-54 16,-18 23 8-16,1 6-23 0,-14-16-14 0,2 10-28 16,1 0-7-16,1-1 4 0,-5 4-10 0,0 2-42 15,-1 1 13-15,-1 2-19 0,3 6-37 16,3 1 11-16,-5 0-2 0,-18 19-10 0,12-5-9 16,2 2-7-16,1 3 52 0,0 6 2 15,-2 1-1-15,1 1-28 0,7-1-1 0,-1-1 7 16,5-1-16-16,0 2-5 0,3-1-1 0,6-6 1 15,0-11-16-15,0 2-12 0,17 11 10 16,-3-16-8-16,0-1-14 0,-4-4-7 0,4 0-23 16,1 0-15-16,17-16 2 0,-12 7-10 15,-1-3-13-15,0-1 12 0,-2-2 2 0,-2-2-39 16,3-2 3-16,-3 1 2 0,-3-2 6 16,-3 2 2-16,0 1 14 0,0-2-8 0,0 7 24 15,-4 1 1-15,-2 5 10 0,0-1-1 0,1 4-2 16,-4 1-1-16,0 0 19 0,0 2 19 0,0 6 2 15,-2-2 23-15,2 1-14 0,-2 13 14 0,2-9 3 16,0 5-8-16,0 2-1 0,-7 18 5 16,7-25-14-16,0 5 4 0,0 1-13 0,15 14 5 15,-7-15-6-15,1-3-30 0,5-2-19 16,-1-1-25-16,9-2 3 0,-4-3-95 0,3-3-40 16,-5 0-41-16,5 0-42 0,-9 0 25 0,3 0-232 15,2 0-14-15,0 0 30 0,-1 0 51 16,0 0 2-16,0 0 25 0,-3 0 22 0,-3 0 14 15,11-9 12-15</inkml:trace>
  <inkml:trace contextRef="#ctx0" brushRef="#br0" timeOffset="98732.4">15339 5884 793 0,'0'-7'283'0,"0"1"-34"0,-2 2-7 16,0 3-4-16,-1-1 4 0,-1 4-36 0,-2-1-7 15,-8 6 3-15,3 4-21 0,-3 0 18 0,0 3-12 16,2 2-21-16,2 4-8 0,-1-3 10 16,2 5-7-16,1-3-16 0,4 3-20 0,-2-2 0 15,6-11-24-15,0 6-3 0,11 18-20 16,0-16 1-16,0-4-23 0,4-1-23 0,4-3-12 16,2-1-44-16,6-3 3 0,0-3-74 0,-14-2-48 15,9 0-37-15,6 0-29 0,1 0 17 16,31-12-269-16,-30 5 2 0,1 0 14 15,-4 1 33-15,-1-3 45 0,-1 1 32 0,2-1 44 16,-2-3-13-16,-4-1 10 0</inkml:trace>
  <inkml:trace contextRef="#ctx0" brushRef="#br0" timeOffset="99026.98">15703 5673 620 0,'-4'1'331'16,"1"3"-44"-16,1 0 2 0,-4 11-12 0,1 2 1 15,3 5-29-15,2-1-28 0,0-8 49 0,0 6-4 16,0 6-12-16,13 30-24 0,-8-26-16 16,3 0-27-16,0-1-14 0,-2 0-18 0,1-2-16 15,1 1-22-15,2-2-13 0,-3-2-25 0,1-6-27 16,-3-1-29-16,0-5-40 0,2 3 0 0,-3-7-94 15,2-6-27-15,-1 0-46 0,-5-1-38 16,0 0 17-16,6 0-209 0,4-10-40 16,-6 5 0-16,3-8 74 0,-1-1 6 0,0-3 7 15,0-1 61-15,-1-2 23 0,1 2-15 0</inkml:trace>
  <inkml:trace contextRef="#ctx0" brushRef="#br0" timeOffset="99381.3">15948 5835 649 0,'2'-5'336'15,"1"3"-51"-15,-3 2-7 0,0 0 28 0,2 3-28 16,-7 1-34-16,1 0-15 0,-7 9 11 0,0 1-46 16,-3-1-6-16,-1 0-14 0,-2 0-26 15,2 2-8-15,-1-4-19 0,-2 2-7 0,-2-3-19 16,2 2-12-16,0-3-21 0,0-2 7 16,2 1-17-16,2-3 4 0,1-3-25 0,4 1-3 15,0-2-10-15,3 0-2 0,3-1-20 0,3 0-20 16,0 0-4-16,0 0 0 0,0 0-4 15,0 0 24-15,-9-13-13 0,9 11-14 0,2 0 8 16,3 2 7-16,-3 0 23 0,3 1-13 0,-1 1 31 16,12 9-5-16,-3-1-1 0,0 2 11 15,2 3-3-15,0 2 0 0,1-2 23 0,-1 1 6 16,1-1 6-16,7-1-13 0,-8 1-3 16,4 2 9-16,-2-5-12 0,3-4-7 0,1-2 8 15,-1-1-19-15,5-3-26 0,-3 1 0 0,1-3-66 16,-12 0-24-16,9 0-26 0,18-12-42 15,-17 5-53-15,1-3 20 0,0 0-258 0,-5-2 14 16,0-2 7-16,-1-6 26 0,2 3 25 16,-2-2 25-16,-3 0 66 0,1-3 0 0,-3-2-28 15</inkml:trace>
  <inkml:trace contextRef="#ctx0" brushRef="#br0" timeOffset="100122.62">16307 5853 855 0,'-4'-1'283'0,"0"0"-24"16,1 2-8-16,-3 1-5 0,1 0 6 15,-6 9-41-15,4 1 13 0,-1 4-25 0,0 1 25 16,2 3-10-16,1 0-14 0,1 1 1 0,0 1-22 16,1-2-1-16,1 1-9 0,2-4-16 0,0-8-19 15,0 3-8-15,0-1-19 0,0 0-8 16,0-2-10-16,0-1-5 0,0-1-10 0,0-7-1 16,0 8-2-16,0-8-3 0,0 5-17 0,0-5-9 15,0 0 10-15,0 0-8 0,9 8-3 16,-7-11-24-16,-2-1-1 0,2-2-7 0,-2 2-7 15,4-12-9-15,-1-1-10 0,1 0-11 0,-2 0 11 16,4 1-4-16,0 3 0 0,-2 2 7 16,-1 1-27-16,1 3 17 0,2 2-5 0,0 2 11 0,-4 1-10 15,5 0 13-15,-3 2-10 0,-4 0 5 16,0 0 1-16,25 12 4 0,-12-3 9 16,1 3 8-16,-3-4 8 0,0 1 6 0,3 1-1 15,-3-1 4-15,-2-3 2 0,2 2 5 0,-2-2-14 16,1-2 7-16,-4-1-12 0,2-1 12 15,-3-1-9-15,3 1 14 0,-2 0-14 0,-2-2-2 16,1 0 2-16,1 0 3 0,-6 0-4 0,0 0 0 16,7 0-9-16,-7 0 2 0,18-12-5 15,-14 8-13-15,5-7 0 0,-1 0-6 0,3-1-5 16,-5-2 5-16,1-1 5 0,0 2 9 0,0-1-18 16,-3 4 14-16,0-1-7 0,1 4 14 15,-3-1 9-15,0 5-13 0,1-2-2 0,0 2 8 16,-1 2 11-16,0 1 5 0,-2 0 8 0,0 0 2 15,0 0-1-15,8 14 2 0,-7-6 14 16,0 11-10-16,2-1-4 0,1 1 5 0,2-1-12 16,0-1 6-16,2-1 8 0,3-1-10 0,1-1 17 15,2-1-11-15,4-3 2 0,1 0-7 16,0-3 1-16,4 0-2 0,1-4 4 0,-2 1 3 16,-1-4-11-16,-9 0 0 0,5 0-12 0,2 0 1 15,18-17-23-15,-19 9-3 0,0-3-16 16,0-3 10-16,-4-1-14 0,2-2-3 0,-5 2 5 15,-3-1 16-15,-1-1-10 0,0 2 12 0,-7 3-6 16,0 2 5-16,0 3-6 0,-11-15 7 16,2 10 6-16,-2 0-17 0,-1 3 10 0,-3 1 5 15,-2 1 6-15,-2 2-2 0,-2 1-4 0,-1 2 23 16,-1 1-15-16,3 1-11 0,8 0-1 16,-3 0-10-16,-3 0-15 0,3 0 4 0,-15 10-34 15,18-8-38-15,2 2-16 0,3-1-40 0,1-2 0 16,1 3-19-16,0-4-50 0,3 3 20 15,0-2-240-15,2 2 10 0,2 0 34 0,4-1 20 16,11 5 44-16,3-6-7 0,7 0 41 0,-1 4 1 16,6-2 36-16</inkml:trace>
  <inkml:trace contextRef="#ctx0" brushRef="#br0" timeOffset="100652.01">17173 5914 350 0,'2'0'426'0,"1"2"-22"0,-3 0-64 15,0 2 40-15,-3 3-26 0,1 8-27 16,0 2-20-16,-4 4-18 0,0 1-19 0,6 0-19 16,0-12-29-16,0 7-10 0,0 0-30 15,0 2-8-15,14 16-29 0,-8-20 1 0,-1-3-21 16,5-1-4-16,-1-4-15 0,-1-2-4 0,7 0-16 16,-1-2-15-16,-7-3-17 0,1 0-14 15,7 0-16-15,0 0-8 0,14-16-15 0,-9 7-15 16,-3-3-15-16,-2 2-9 0,-1-4-21 0,1 0 5 15,-4-2 3-15,1-4-26 0,-2 4 9 16,-1 2 8-16,-1 1-6 0,-4 4 5 0,-2 0 7 16,-1 3 39-16,-1 1-9 0,0 1 0 0,0 4 4 15,0 0 6-15,-3-3 15 0,1 3-1 16,-2 3 24-16,3 4-15 0,-4-2 6 0,-1 9 2 16,2 1 17-16,1 2-3 0,1-4 0 0,0-2-4 15,2-11 14-15,0 9-17 0,0-1 15 0,11 14-14 16,-2-10 15-16,0-3-14 0,0-4-4 15,7 2 8-15,-5-4-2 0,2-3 6 0,1 0-13 16,-5 0-5-16,5 0 1 0,3 0-15 0,16-15 2 16,-18 7-20-16,0-1 7 0,1 0 3 15,-3-1-19-15,0-2-2 0,-1 0 11 0,-3-2-5 16,0 1-16-16,-1-2 12 0,-4 1 14 0,-2 2-14 16,-1 0-6-16,-1 3 28 0,0 9-13 15,0-13-5-15,-12-8 8 0,5 11 5 0,-2 2 3 16,-3 1-11-16,-1-1 8 0,2 4-20 0,0 1-21 15,1 2 6-15,10 1-115 0,-9 0-36 16,1 0-26-16,1 0 21 0,-1 0-313 0,8 0 39 16,-8 0 34-16,8 0 23 0,-7 12 44 15,12-10 34-15,13 5 17 0,4-4-7 0,3 3 30 16,4 0 13-16</inkml:trace>
  <inkml:trace contextRef="#ctx0" brushRef="#br0" timeOffset="101923.83">17869 6101 351 0,'-7'8'381'0,"-1"-1"-41"16,3-3-58-16,1 1-20 0,3-1 8 0,-4 0-33 16,4 0 12-16,1-2-52 0,0 1-21 0,0 0-20 15,2-3-16-15,2 2-17 0,-1-2-12 16,3 0 15-16,-1-2-7 0,2 2-18 0,9-4 6 15,1-2-25-15,-1-2 2 0,1-2-19 0,0 1-7 16,-1-3-35-16,3-5-9 0,-2 1-15 16,-3-2-9-16,-1-2-10 0,-2-3 1 0,1 1-12 15,-3-1 7-15,-3-2-11 0,0-3 14 0,-3 2-6 16,-1-2-6-16,1-1-9 0,-3 14 13 0,0-7 9 16,0 0-7-16,-17-29 17 0,13 25 0 15,-2 2-7-15,0 4 6 0,-1 1-12 0,-1 2 19 16,3 4-6-16,1 2 1 0,-3 4 24 0,4 2-25 15,0-1 10-15,-2 4-6 0,2 1 9 16,0 1 24-16,3 0-2 0,0 0 6 0,-14 23 39 16,5-10-7-16,2 3 2 0,1 3 6 0,1 3 5 15,0 3-7-15,2 0 28 0,3 1-6 16,0-13 6-16,0 7 4 0,0 3 1 0,13 29-13 16,-7-26-3-16,0 2-14 0,2-2 8 0,1-4-6 15,2 0-13-15,2 0-7 0,3-1-4 16,-1-1-9-16,2-2 2 0,1-3-5 0,3-2-8 15,-1 1-5-15,0-5 6 0,1-3-8 0,0-1-3 16,3 0-1-16,-1-3-17 0,-2-2 10 16,-10 0-10-16,7 0-13 0,2 0 2 0,21-15-17 15,-22 4 6-15,-1 3-12 0,0-2 3 16,-2-4-9-16,-1 2 5 0,-1-3 9 0,-2 1-22 16,-1-3-2-16,-1 2 15 0,-2-2 0 0,-2 3 13 15,-2-1 4-15,-2 2 10 0,-2 2-26 0,0 11 15 16,0-8-1-16,0 0-7 0,0 0 16 15,0 8 2-15,-12-12-1 0,8 9 4 0,-1 3-7 16,-2 1 13-16,-8 5-3 0,0 2 7 16,1 3 13-16,3 4 10 0,-3 4-7 0,3-3 12 15,2 1-3-15,1 2 1 0,2-1-2 0,1 2 14 16,3-3 2-16,2 2-7 0,0-9-8 16,0 2-7-16,15 19 8 0,-4-20 3 15,4 0-9-15,4-1-1 0,3-4-3 0,4 0-2 16,1 0-2-16,5-3-8 0,-2 0-1 0,2-3-5 15,-16 0-13-15,8 0 6 0,1 0-18 16,32-15-1-16,-29 7-8 0,2-1-6 0,-2-4-12 16,0 1 1-16,-1-2-19 0,-2-2 14 0,0-1-2 15,-4 2 16-15,-2 1 3 0,0-3 21 0,-5 0-37 16,-3 3 41-16,-3 0-7 0,-3-2 2 16,-5 7 1-16,0 9 6 0,0-9 1 0,0 9-15 15,-16-15 20-15,9 13-1 0,-10-1 0 0,9 3-1 16,-6 0-5-16,-4 0 14 0,-21 15-1 0,16-5-12 15,0 2-1-15,3 4 26 0,1 0-10 16,1-1 0-16,3 1-14 0,2 1-2 16,1-1 22-16,6-1-8 0,-1-1 7 0,3 1 7 15,4-5-11-15,0-3 0 0,0-7 2 0,0 0-14 16,12 17 9-16,-6-16 1 0,0 2-12 0,2-2-13 16,0-1 6-16,0 0-22 0,7 0-2 15,1 0 23-15,21-14-7 0,-17 6-9 0,1 1 2 16,-1-1-1-16,-1-2 0 0,0 1 2 0,-3 0 3 15,0 1 9-15,-5 1-17 0,-1 0 17 0,-2 3 2 16,-3 0 15-16,0 2-4 0,-1 2 0 16,-2 0-1-16,-1 0 1 0,-1 0 2 15,0 0 20-15,0 0-2 0,0 0-8 0,4 14 5 16,2 6 10-16,-2-2-9 0,0 4-17 16,1 2 30-16,-1 1 2 0,1 2-4 0,-1 2 19 15,2-3-4-15,1 4 9 0,1-2-1 0,1 4-16 16,1-2 10-16,0 4 7 0,0-1 4 15,3-2-4-15,-4-2-6 0,1-2 1 16,0-3 3-16,-3-2 14 0,-1-1 24 0,-1-5 1 16,0-5 20-16,-5-11-12 0,0 0 11 0,0 0-33 15,-10 7-8-15,5-10-1 0,-5-3 13 16,1-1-28-16,-5-1 6 0,4 3-14 16,-3-2 4-16,3 1-12 0,2 0-4 0,2 2-17 15,0 1-3-15,2 0 6 0,0 1-30 16,1-1-14-16,0-1-18 0,1 4-17 0,0-3-20 15,0 0-10-15,-1 1-11 0,2-2-29 16,0 1 15-16,1 3-66 0,0 0-23 0,0-7-19 16,0 7-28-16,0-12-30 0,15-13 29 0,-11 10-207 15,1 1-22-15,-2 2 57 0,-3-5 4 16,2-4 25-16,1 3 34 0,-2-4 13 0,-1 11 37 16,0-8 2-16,0-4 6 0</inkml:trace>
  <inkml:trace contextRef="#ctx0" brushRef="#br0" timeOffset="103561.69">18550 6411 461 0,'0'0'303'0,"0"14"-35"16,0-14-17-16,0 0-12 0,-13 0 13 15,13 0-20-15,0 0-31 0,0 0 11 0,0 0-2 16,0 0-23-16,0 12 12 0,0-12-45 0,0 0 30 15,0 0-40-15,0 0 1 0,0 0-6 16,0 0-15-16,0 0-28 0,0 0-6 0,0 0-6 16,4-13-14-16,3 0 7 0,-2 4-11 15,3-2-27-15,-2-2 11 0,0 2 3 0,-1 4-7 16,-1 0-7-16,-1 3 4 0,-2-1-19 0,2 2 11 16,-1 3-15-16,3-3 6 0,-3 1-5 0,-2 2 7 15,0 0-3-15,0 0-2 0,7 0-9 16,4 14 22-16,-1-6-18 0,0 1 5 0,0-1-5 15,-3-1-9-15,6 2 12 0,-7-1-9 16,1-4-2-16,2 1-4 0,-1-2-15 0,-1-3-25 16,0 0 3-16,3 0 3 0,-10 0-108 15,6 0-44-15,5 0-31 0,13-12-43 0,-12 1 24 16,0 1-225-16,0-1-11 0,-5-3 31 16,1 0 60-16,-7-1 13 0,3 0 24 0,-1-3 19 15,0 2 15-15,-3-3 24 0</inkml:trace>
  <inkml:trace contextRef="#ctx0" brushRef="#br0" timeOffset="104350.21">18815 5636 673 0,'0'0'225'15,"0"0"-21"-15,0 0-9 0,0 0 13 0,-4-22-31 16,2 18-5-16,-1-1-6 0,-3 3-3 0,3-3-19 16,-1 1-14-16,0 1-38 0,0 0 11 0,-1 3-18 15,-2 0 10-15,0 1 3 0,7-1 0 16,-10 0 1-16,-16 23-12 0,9-7 14 0,6-2-27 15,0 2 9-15,1 1-26 0,3 0 7 16,7-5-21-16,-5 8 24 0,3-9-30 0,2 0 5 16,0-1-15-16,0-10 16 0,0 8 18 0,0-1-45 15,0 0 16-15,11 2-21 0,-7-4 9 16,2-2-48-16,-1-2-11 0,1-1-21 0,1 1-1 16,-1-2-32-16,2 0-26 0,-1 1-40 15,13-13-10-15,-11 8 17 0,1-5-234 0,-3-2-21 16,2 0 40-16,-2-2-4 0,-6-3 43 0,1 0 19 15,2-3 14-15,-1-2-1 0</inkml:trace>
  <inkml:trace contextRef="#ctx0" brushRef="#br0" timeOffset="104635.24">18791 5419 251 0,'-2'-5'314'0,"1"1"-30"0,0 0-22 0,1 0-22 16,-2 0-17-16,2 1-6 0,1 0-28 15,-2 1 0-15,0-1-30 0,1 1-1 0,-1 1-40 16,1 0 51-16,-1 3-22 0,2 1 12 16,-1 4-17-16,0 0 30 0,2 15-23 0,-2-10 4 15,0 6-5-15,9 29-17 0,-5-16-12 16,0-3-12-16,4 1 11 0,-3 2-14 0,3-6-24 16,-2 0 1-16,4 0-5 0,0-1-14 0,-1 0-23 15,3 0-9-15,-2-4-10 0,0-1-31 16,2-3 1-16,-1-1-77 0,-2-3-27 0,-2-4-40 15,3 1-39-15,1-4 19 0,-3-5-280 0,-2 1-30 16,-6-1 47-16,0 0 45 0,7 0 17 0,0 0 16 16,-7 0 33-16,16-11 29 0,-12 9 18 15,1-1-18-15</inkml:trace>
  <inkml:trace contextRef="#ctx0" brushRef="#br0" timeOffset="105306.84">19362 5986 404 0,'-3'1'397'0,"1"1"-52"16,0 1-30-16,0-2-42 0,-1 1-20 16,2 2 8-16,0-2-32 0,0 1-14 15,0-1 10-15,1 1-19 0,1-1-17 0,1 0-7 16,0 0-27-16,3 0-29 0,-1-2 19 0,2 1-45 15,0-2 1-15,1 0-21 0,9-4-4 16,-2 0-24-16,2-5-17 0,-2 3-4 0,-3-3-2 16,1 0-4-16,-2 1-20 0,-1-5-1 15,-4 5-14-15,0 0 2 0,-3 1 6 0,-2-2-1 16,0 10 2-16,0-7-5 0,0 7 0 16,0-7 4-16,-14-3 0 0,9 8 5 0,-4 2-2 15,-11 5 27-15,0 5-4 0,0 1-2 16,2 4 26-16,0 4-7 0,3-2 2 15,4 1 1-15,1-2-4 0,4 2-21 0,2 0 15 16,1-4 2-16,3-14-12 0,0 12-18 0,12 10-12 16,1-8 0-16,3-6-122 0,1-1-42 0,3-2-55 15,4-2 20-15,2-3-281 0,-13 0 9 16,7 0 49-16,8 0 18 0,2 0 45 0,1 0 14 16,37-12 27-16,-30 9-3 0,0-2 4 15,1 3 54-15</inkml:trace>
  <inkml:trace contextRef="#ctx0" brushRef="#br0" timeOffset="106776.94">20053 5913 348 0,'-4'3'375'0,"3"-1"-40"0,-1 2 1 15,1 3-19-15,0-1-41 0,1 2 36 16,2 10-28-16,-2-8 9 0,0 5-26 0,0 0-19 16,12 17-8-16,-10-19-19 0,0 4-31 15,-1-9-21-15,1 0-6 0,-1-2-13 0,0 0-14 16,-1-6-12-16,0 0-6 0,0 0-11 0,0 0 1 16,0 5-16-16,0-5-15 0,0 0-6 15,0 0-15-15,-4 7 3 0,2-7-3 0,-1-3-17 16,1 2-17-16,-1-2-3 0,1 1-3 0,-1-1-4 15,0-1-16-15,0 1 4 0,1 1-7 0,1-2 2 16,-1 0-7-16,1 0 1 0,0 0-1 16,0-1 8-16,0 2-6 0,0-2 6 15,0 4-4-15,1-2 6 0,0-1-6 0,0 2 2 16,-1 0 16-16,0-1-3 0,0 1-11 0,1 0 4 16,-1 0-7-16,1-1 8 0,-1 0-4 0,1 2-3 15,0 0 0-15,0-1 0 0,-1 1-12 16,1 1 1-16,0-3 1 0,0 2 10 0,-1 0-9 15,1 0 9-15,0 0 1 0,0 0-11 0,-1 0 5 16,0 1 3-16,1-1-1 0,-1 1 9 16,-1 0-20-16,1 0 28 0,1-2-7 0,-2 2-6 15,2 0-4-15,-2-2 10 0,0 2-9 16,1-1 15-16,-1-1-17 0,0 2 11 0,0-2-5 16,0 0 2-16,0 1 17 0,0-3-8 15,1 1 10-15,-1 2-15 0,0-3 16 0,0 0 2 16,1-1-11-16,0 2 2 0,1-3-18 0,0 6 24 15,0-9-10-15,12-14-7 0,-4 11 9 0,1 2-7 16,3 1-11-16,-1 3 12 0,3-2-12 16,0 4 2-16,-1 2 7 0,-2 2-1 0,-3 0 4 15,19 13 5-15,-11-3 2 0,0 2 0 16,-1 3-4-16,-2 0 4 0,1 3-1 0,-4-2 0 16,0 1 0-16,0-1 1 0,-3-3 1 0,-1-1-1 15,-1-2-7-15,-2-1 10 0,0-1-10 0,-2-4 8 16,2 1-3-16,-2-5 7 0,2 3 5 15,-3-1-3-15,1-1-6 0,-1 0 1 0,0-1 4 16,-1-2-13-16,1 2 16 0,1-3-23 16,-2 0 14-16,1-3-6 0,-1 1-4 0,2-1-8 15,-1-1 2-15,5-9 0 0,1 0-8 0,0 1-6 16,0 3 0-16,5-5 6 0,-3 3-7 0,3 2 13 16,4 2-15-16,-3 2 20 0,3 1 3 15,2 1-8-15,-4 3-3 0,2 0-5 0,-15 3 11 16,11 0 4-16,-3 0 4 0,15 12 11 0,-12-4 8 15,-2 3 8-15,-2 1 5 0,1 1-8 16,-3 1 18-16,0 1-6 0,-1 2-3 0,-1-7-10 16,0 1 23-16,1 4-22 0,-1-4 10 15,0-2-7-15,0-1 22 0,0-2-12 0,1 1 9 16,-1-2-5-16,9 4-7 0,-4-4-9 16,1-2-9-16,0-1 7 0,1-1 4 0,-1 0-6 15,0-1 5-15,5 0 4 0,2 0-7 0,21-12-24 16,-19 3-2-16,2-3-3 0,0 0 0 0,0-3-11 15,-3 0 5-15,-2-2-13 0,1 3 11 16,-5-3-17-16,-1 0 7 0,-2 4 15 16,-2 4-5-16,-4 0-16 0,-1 2 18 0,-1 7-14 15,0 0 3-15,0 0 6 0,-17-10 4 16,11 12 5-16,-8 6-9 0,-1 2 1 16,0 4 16-16,3-1-7 0,3 3 2 0,2-2 7 15,1 1 5-15,4-3-3 0,2-12-2 16,0 13-10-16,15 12 16 0,0-15-2 0,2-3-11 15,3-2-13-15,0 1-20 0,2-4-1 16,-10-2-17-16,4 0-19 0,22-10-16 0,-18 3-7 16,1-1-26-16,-2-3 12 0,-1-2-36 0,3-1-18 15,-4-1-3-15,0-2 3 0,-2 0 13 16,-1-1 13-16,-2 4 8 0,-4-2 15 0,1 4 18 16,-4 4 10-16,-1 1 20 0,1 2 34 0,-5-1 12 15,0 6 13-15,0 0 7 0,-4-1-1 16,2 3 59-16,0 3 29 0,1 0-8 0,-3 10 3 15,1-5 9-15,-2 7 4 0,3-1-12 16,-1 4 21-16,3-13-9 0,0 3 6 0,0-1-17 16,0 2 5-16,0 2-13 0,0-1 9 0,0-2-13 15,0-3 1-15,0 0-9 0,0-7 11 16,0 6 6-16,0-6-14 0,0 0-14 0,0 0 0 16,1 7-18-16,-4-10-1 0,0-1 12 15,0 1-22-15,0-2 7 0,-3-10-12 16,0-1-8-16,4 1-24 0,0-3 9 0,2 10-9 15,0-4-2-15,0-4-10 0,18-13 13 0,-9 15-4 16,1 3 2-16,0-1-4 0,2 4 8 0,4-1-5 16,-3 2-9-16,5 4 8 0,-3 3 3 15,-5 0-5-15,4 0 0 0,3 0 16 0,19 14 5 16,-20-6-1-16,3 4 18 0,-4 3-5 16,0 1 27-16,-4 1-23 0,-1 2 21 0,-3-2-9 15,-1 0 4-15,-4-3-13 0,-1-3 9 0,0-2-32 16,-1-9-10-16,0 7-45 0,0-1-32 15,0-6-31-15,-11 14 11 0,7-12-133 0,-1-1-29 16,-1-2-38-16,2-1 27 0,-1 1-236 16,1-3 22-16,-6-6 31 0,-1 0 22 0,3-5 28 15,8 3 40-15,-2-4 13 0,2 6 20 0,0-2 25 16,0-5 44-16</inkml:trace>
  <inkml:trace contextRef="#ctx0" brushRef="#br0" timeOffset="107050.27">21373 5649 896 0,'2'-3'326'0,"0"3"-7"0,1 0-40 16,0 3 76-16,1 2-28 0,0 10 8 0,1 3-20 15,-1 2 0-15,-1 2 0 0,1 3-2 0,1 5-26 16,-3-1-25-16,3 0-27 0,1 0 20 0,-1 2-44 16,-1-1 8-16,1 1-33 0,0-2-5 15,2-3-34-15,-2-2-8 0,0-2-20 0,1-2-19 16,-1-3-5-16,2-2-6 0,0-3-23 0,1 2-5 15,1-7-48-15,-2-3-16 0,1 0-45 16,1-4-41-16,-9 0-37 0,13 0-41 0,2 0 16 16,20-12-129-16,-20 4-65 0,-1-4 32 15,0 3-290-15,-3-6 32 0,-3 1 81 0,-2 1 22 16,-1-3 31-16,-3 4 6 0,-2 12 30 16,0-13 23-16,-12-16 43 0,7 20 28 0,-3-6 20 15</inkml:trace>
  <inkml:trace contextRef="#ctx0" brushRef="#br0" timeOffset="107266.56">21371 5874 903 0,'-5'-2'505'15,"-1"2"-45"-15,2 0-45 0,-1-1-24 16,2 1-38-16,2 0-44 0,1 0-29 0,1 0-21 16,2 0-42-16,3 0-9 0,1 0-38 15,0-1 3-15,2 2-23 0,1-1-19 0,5 0-37 16,3 0-36-16,1 0-31 0,3 0-56 0,-2 0 1 15,0 0-125-15,-2 0-67 0,-4 0-79 16,0 0 29-16,-5 0-247 0,1 0 43 0,-4 0 41 16,5-11 23-16,-10 8 33 0,-2 0 11 15,1 0 24-15,2-1 18 0,-1-1 37 0</inkml:trace>
  <inkml:trace contextRef="#ctx0" brushRef="#br0" timeOffset="109612.42">22685 5958 650 0,'0'12'371'16,"-28"15"-55"-16,23-14 9 0,2-2-16 0,1-1-37 15,1-5 12-15,0 2-22 0,1-7-13 16,0 0-32-16,0 7-7 0,12 6-16 0,-6-9-20 16,0-3-3-16,-1 1-15 0,13 2-22 0,-6-4-18 15,-12 0-10-15,14 0-10 0,2 0-3 0,18-16-20 16,-17 8-9-16,-2-4-13 0,1 0-13 16,1-2-12-16,-1-1-21 0,-1-4-10 0,1 1-11 15,-6-3 3-15,1-1-50 0,1 0-12 0,-1-2-20 16,-4-2 4-16,-1-3 25 0,2 1-5 15,-3 2 19-15,2-2-24 0,-5-2 7 0,2 0 20 16,-1-2-8-16,-1 5 20 0,-2-2 3 0,0 17-9 16,0-5 11-16,0 0 16 0,0 4-2 15,0 0 11-15,0 4-10 0,0 3 12 0,0 6 26 16,-13-10-2-16,10 11 62 0,-1 3-12 0,-5 8 8 16,-3 4 19-16,3 4-3 0,0 5 11 0,4 3 9 15,-1 3 8-15,-1-4 12 0,2 3-6 16,0 0-6-16,1 1-14 0,2 0-7 15,2 4-21-15,0-20 8 0,0 6-19 0,16 27 13 16,-6-22-25-16,4-3-1 0,0-5-10 0,5-1 2 16,3-3 0-16,0-2-13 0,2-4-23 15,6 0 9-15,2-4-27 0,-5-3-22 16,-14-1 4-16,5 0-18 0,28-13-5 0,-24 4-8 16,0-2-19-16,-2-3 5 0,0-3 6 0,-1 0 4 15,-1 0 13-15,-3 0 1 0,-1 3 17 0,-1 1-2 16,-3 1 10-16,-1 2 5 0,-2 3 19 15,-1 0-18-15,-3 5 11 0,0-1 8 0,-2 3 19 16,-1 0 3-16,0 0 14 0,0 0 11 16,0 8-6-16,0-4 12 0,-1 3-6 0,1 1-1 15,2 9 2-15,-2-7 16 0,0 3-21 0,14 19-1 16,-4-15 18-16,-1-2-11 0,1-2 0 16,4 0 7-16,2-2-6 0,0-2 3 0,2-3 5 15,3-2-8-15,-1-1-25 0,-9-3-1 16,4 0-5-16,4 0 9 0,22-12-11 0,-21 4-15 15,-6-1-4-15,5 1 13 0,-4-5-7 0,2 0-25 16,-4 0 6-16,-3-1 7 0,-3 1-16 0,-1 4-1 16,-5-3-3-16,0 2 3 0,-1 10 3 0,0-7-1 15,-16-9-19-15,0 10-5 0,6 0 1 16,-9 2-12-16,-2-1-12 0,-1 5-26 16,0-4-17-16,1 3 10 0,10 1-91 0,-5 0-25 15,-2 0-25-15,-1 0-36 0,4 0 24 0,-3 0-213 16,3 0 39-16,2 0 32 0,2 0-66 0,-7-8 28 15,5 1 40-15,2 4 43 0,-1-7 15 16,-1 5 22-16,3 0 14 0,-4-5 17 0</inkml:trace>
  <inkml:trace contextRef="#ctx0" brushRef="#br0" timeOffset="109874.99">23034 5731 500 0,'-6'0'543'0,"-1"0"-45"0,4 0-57 16,-1 0-21-16,0 0-52 0,1-1-25 0,0 0-33 15,2 0-40-15,2-1-29 0,2 0-25 16,9-5-29-16,6 4-30 0,4 1 0 16,2 0-18-16,3-1-39 0,1 0-21 0,0-1-39 15,0 2-30-15,0 1-41 0,-15 1 2 0,8 0-109 16,2 0-54-16,-1 0-41 0,-2 0 25 0,-2 0-295 15,-4 0 19-15,-1 0 45 0,-2 0 7 16,-4 0 51-16,1 0 54 0,-8 0-7 0,14 0 34 16,2 0 27-16,3 0 7 0</inkml:trace>
  <inkml:trace contextRef="#ctx0" brushRef="#br0" timeOffset="112480.69">25182 5859 290 0,'0'0'305'0,"0"-16"-42"0,16-6-24 15,-16 17 1-15,0-2-24 0,-2 1 1 16,1 2-18-16,1 4-13 0,0 0-15 0,0 0-9 16,0-6-16-16,-8-1-12 0,6 8 33 15,-4 3-16-15,2 0-23 0,-2 11-12 0,-4 0 17 16,0-1 18-16,2 4-14 0,1 3 9 16,3-3-36-16,-1 1 1 0,3 0-5 0,1-2-17 15,1-9-8-15,0 0-8 0,0 2 1 0,0-2-3 16,11 7-5-16,-8-8-12 0,1-4-7 0,0-1-13 15,1 2-4-15,2-3 2 0,0-2-24 0,0 0 0 16,2 1-17-16,16-16-7 0,-9 7-17 16,1-3 3-16,-1-3 4 0,0-1 1 0,2 0-22 15,-4-1-11-15,1-2 30 0,0-2-3 16,-2 1 12-16,-2 1-17 0,0 3 4 0,-3 1 3 16,0 3 4-16,-2 2 30 0,-5 3 0 0,0 2-12 15,0 5-1-15,-1 0 40 0,0 2 0 0,-2 3 19 16,-2 8 6-16,-2-2 8 0,0 8-6 15,1-1 12-15,-2 1-14 0,4 2 14 0,-1 0-5 16,3-2 5-16,1-8-5 0,0 3-1 0,0 1 4 16,0 1-1-16,16 13-12 0,-10-21-1 15,4 2 3-15,3-3-21 0,5-2 0 0,0-3-3 16,2-1 10-16,-11-1-13 0,6 0-9 0,22-17-12 16,-17 5 4-16,2 0-14 0,-1-1-7 0,-3-1-18 15,1-2-11-15,-1 1-9 0,-1-4-1 16,-3 1 16-16,2-1-22 0,-3 1 8 0,-2 0-4 15,-4 4 15-15,-5 2-2 0,0 4 3 16,-2 8-7-16,0 0 8 0,0-10 9 0,-13-2-10 16,8 10 11-16,0 2 4 0,-1-1 2 0,-1 1-2 15,2 0-5-15,-1 1-1 0,0 0 2 16,6-1-35-16,0 0 22 0,-13 8-12 0,10-5 14 16,3 1 2-16,0-1-9 0,0 2 2 0,3 0 4 15,5 6-7-15,3-1 6 0,2 0 32 16,-1 2-13-16,2-1 6 0,1 0 18 0,2 0-3 15,-1 0 0-15,2 3-1 0,-2-2-4 0,1 0 1 16,-2-2-1-16,-4 2-6 0,0 0-1 16,-2 1 0-16,-2-6 16 0,-5 2 16 0,-1-3-15 15,-1-6 13-15,0 7-2 0,0-7-19 0,-18 21 21 16,7-13-7-16,-2-1-7 0,-2-1 11 16,-4-1-17-16,0-1-16 0,-1 0 2 0,-2-2-95 15,1-2-72-15,8 0-32 0,-1 0 19 0,-3 0-270 16,-17-13-22-16,21 5 16 0,2 0 53 15,5-1 39-15,3 5 3 0,6-3 15 0,11 1 25 16,6-1 47-16</inkml:trace>
  <inkml:trace contextRef="#ctx0" brushRef="#br0" timeOffset="113173.83">26061 6047 842 0,'0'1'347'0,"1"-2"16"0,0 2-49 0,0 0 17 16,0-2-20-16,-1 1-11 0,1 0-25 0,2-2-32 16,-1 1-26-16,2-1-26 0,1 0-38 15,8-8-12-15,0 0-12 0,1-1-13 16,1 0-32-16,-1-3-8 0,0 0-28 0,-1 1 15 16,0-1-38-16,0-1-9 0,-5-1 11 15,3-2-15-15,-2 0 16 0,-1 0-13 0,-2 1-29 16,-2 2 35-16,-3 5-14 0,0 2 0 15,-1 8 0-15,0 0 10 0,0 0-22 0,-16-13 12 16,10 13 0-16,-14 4-8 0,-1 5 27 0,-3 2-21 16,2 2 30-16,0 1-12 0,2 1 14 15,2 4 13-15,1 0-9 0,2 1 3 0,7 1 13 16,4-1-8-16,4-8-2 0,0 3 1 0,16 18-12 16,-2-18 8-16,2-3-6 0,4-2-1 15,0 0-9-15,-1-3-11 0,5-5-5 0,0 0-7 16,-12-2-16-16,7 0-7 0,24-14-25 0,-19 3-4 15,-3-1-12-15,-1-2-7 0,-2-2 12 16,0-1 5-16,-3-3-25 0,2-2-36 16,-5-2 14-16,0 2 13 0,-3 1 1 0,-4 1-6 15,-2 1 36-15,0 2-13 0,-3 6 17 0,0 3 4 16,0 8-6-16,0-8 7 0,0 8-1 0,0-7 38 16,0 7-12-16,0 0 5 0,6-7 36 15,-4 10-3-15,2 0-1 0,11 8 0 16,-5 0-3-16,4 2 0 0,-3 4-3 0,1 2 19 15,2 0 13-15,-2 0 8 0,2 3 7 0,-2-3 20 16,-3 2-12-16,0-1-3 0,-3-2 1 16,-2-1-1-16,-2-2-8 0,-1-1 10 0,0-3-9 15,-1-11 9-15,0 6 13 0,0-6-18 0,0 7 7 16,-11 1-8-16,7-8-13 0,-1 0 15 16,-1-1-11-16,1-1-6 0,-7-6-10 0,1-1-1 15,0-3 0-15,3-4-7 0,2 2-8 16,0-2 4-16,5 4-8 0,0-1-10 0,1 5-17 15,0-3-17-15,18-17-36 0,-7 16-16 0,3-3-19 16,3 3 9-16,2-1-71 0,4 1-40 16,-3 0-30-16,4 1-64 0,-1 1 30 15,5 3-244-15,2 0 36 0,1-1 38 0,-2 5 33 16,5-1 25-16,0 1 18 0,0 1 48 0,1 0 6 16,4 0 25-16,3 2-9 0</inkml:trace>
  <inkml:trace contextRef="#ctx0" brushRef="#br0" timeOffset="113449.87">27665 5651 331 0,'0'-2'511'0,"1"-1"-132"0,-3 2-18 0,2 2-57 15,-2 2-39-15,0 4 61 0,-1 10-1 16,1 5-14-16,0 2-25 0,0 1 0 0,1 1-17 15,1 3-29-15,0-15-33 0,0 6-7 0,0 4-27 16,0 2-18-16,0-2-12 0,12 26-19 0,-9-30-5 16,-1-2-49-16,2-2-40 0,-2-5-44 15,-1-3-52-15,0-2 7 0,-1-1-119 0,0-4-74 16,0-2 23-16,-1 1-305 0,1-3 23 16,-1-1 34-16,0-1 33 0,1-3 31 0,-2-11 48 15,2 9 30-15,0-5 24 0,0-3 18 0,0-3 10 16</inkml:trace>
  <inkml:trace contextRef="#ctx0" brushRef="#br0" timeOffset="114072.03">27587 5714 1085 0,'-2'-8'363'0,"1"2"32"16,1-2-26-16,0 1-32 0,2-8-14 0,-2 6-31 15,12-13-28-15,0 8-31 0,1 1-24 16,4 3-23-16,3-1-19 0,5 3-19 0,1 4-2 15,2 0-19-15,-2 2-5 0,-12 2-14 0,6 0-13 16,25 11 0-16,-18-2-9 0,-6 3-23 16,-2 3 5-16,-3 7-2 0,-5-3-8 0,-2-2 4 15,-5 5-13-15,-3-1-8 0,-1 0 6 0,0-11-2 16,0 5-16-16,-19 15 11 0,10-14-18 16,-1-1 6-16,2 2-11 0,-3-8 7 0,-1 3-10 15,-1-7-2-15,1 3-3 0,1-4-25 16,1-3 11-16,2 0-10 0,-1-1 2 0,9 0-9 0,0 0 4 15,-9 0-10-15,3 0-4 0,6 0 6 16,-16-11 7-16,13 9-12 0,0 1 8 0,2-3-14 16,0 1 18-16,1 0-3 0,1 1 13 0,1 0-2 15,2-1 1-15,1 1-2 0,2 0 6 16,0 2 0-16,12 0 16 0,2 0 3 0,-9 0 9 16,5 0 1-16,27 11-1 0,-19-5-2 15,0 1 14-15,1 3-2 0,-1 1-1 0,0 2 7 16,-2-1-7-16,-2 0-5 0,-1 2 10 0,2 0-9 15,-5 1-13-15,2 2 21 0,-4-2-3 0,-3 2-21 16,-2 0 20-16,-4-1-8 16,-4 2 1-16,-2-7 21 0,0-11-22 0,0 13 15 0,-12 7 3 15,2-9 0-15,-4 1-5 0,2-3 15 16,-5-1-9-16,-2 0 0 0,-3-4-22 16,-2 1 8-16,0-1 14 0,-5-1-24 0,4-3 3 15,-8 0 1-15,17 0 2 0,-9 0-9 0,-4 0-8 16,-1 0-11-16,-31-12 12 0,30 10 9 0,0-2-13 15,2-2-2-15,-2 1-26 0,2-2-8 16,4 0-31-16,4 0-5 0,1-1-23 0,3 1-20 16,6 5-38-16,3-3 15 0,3-2-86 15,-1 3-21-15,3 0-16 0,2 0-38 0,1 4-1 16,0 0 29-16,0-7-248 0,20-8 38 16,-6 4 22-16,1 4 58 0,1-4 34 0,3 2-2 15,-1 1 25-15,2 0 54 0,4 1 10 16,6 0-13-16</inkml:trace>
  <inkml:trace contextRef="#ctx0" brushRef="#br0" timeOffset="114652.04">28421 6050 1000 0,'6'0'353'0,"0"0"6"0,0 0-4 0,-1 0-51 16,1 3 3-16,6 6-22 0,-2 0-4 16,-3 7-21-16,-2-3-18 0,-2 3-27 0,-3-7 0 15,0 7-20-15,0 2-27 0,0 1-22 0,-15 19-1 16,7-19-13-16,-2-1-42 0,0-3-43 15,0-1-52-15,-1 1 1 0,0-5-145 0,4-2-52 16,-2-3-72-16,2-1 29 0,1 0-264 0,1-4 49 16,2 0 19-16,3 0 57 0,0 0 9 15,0 0 26-15,0 0 24 0,-10-11 16 0,10 6 3 16,-1 0-4-16</inkml:trace>
  <inkml:trace contextRef="#ctx0" brushRef="#br0" timeOffset="115558.62">29389 6116 838 0,'-10'16'362'0,"4"0"-63"16,4 2 12-16,1-7-54 0,-2-2-31 15,3-1 49-15,0 0-37 0,0-8 1 0,0 0-16 16,0 8-20-16,12 2-16 0,-6-7-36 0,1-2 12 16,9 4-27-16,-10-5-20 0,6 0-41 0,4 0 0 15,18-20-24-15,-12 8-13 0,-5-1-3 16,1-2-4-16,3-2-25 0,-5-2 1 0,2-3-31 16,-2-3-27-16,-1-1-8 0,0-1-3 15,-2-4 30-15,-2-1-6 0,-1-1 7 0,-2 0 10 16,-1-3-9-16,-2-3 0 0,0 4-2 0,-4-1 13 15,3 2 19-15,-4 2-18 0,7 3 10 0,-5 0-2 16,-2 3 6-16,0 6-4 0,0 2-4 16,0 5 23-16,0 13 10 0,0-7-9 0,0 7 13 15,-9-5-2-15,4 14 16 0,-5 6 24 16,3 4 15-16,-1 5 23 0,-2 3 10 0,7 5 5 16,-3 3 17-16,3 0-1 0,1 3-10 0,-1 1-12 15,3-20 0-15,0 8-21 0,0 6-8 0,14 36-6 16,-7-38 2-16,5 0-7 0,0-1-26 15,1-6-10-15,6 1-7 0,-2-7-14 0,0-2-31 16,4-3-17-16,3-5-34 0,-2-1-25 16,0-2 9-16,-11-5-76 0,8 0-48 0,19-17-44 15,-16 5 25-15,-1-5-181 0,-4-1-108 16,0-2 31-16,0-3 50 0,-3-1 30 0,-1 0 25 16,1-3 45-16,-1-4 21 0,-1 2-6 15,-1 1 22-15,-3-1-4 0</inkml:trace>
  <inkml:trace contextRef="#ctx0" brushRef="#br0" timeOffset="116473.98">30060 5546 422 0,'-3'-1'336'0,"1"-1"-49"0,0 1-13 16,-2 1-13-16,1 0-29 0,-1 4 10 0,0 0 7 15,-4 8-31-15,1 2 28 0,3 4-7 0,-3 3-24 16,1 3-7-16,3 0-15 0,1 3-4 15,0 3-5-15,1 0-14 0,1-13-7 0,0 6-7 16,0 5-19-16,14 32-10 0,-9-30-2 16,2-2-10-16,-1-1-23 0,-1 1-6 0,4-2 1 15,-3-2-15-15,-1-3 4 0,2-4-8 16,-3 0-4-16,-1-5-21 0,-1-7 12 0,-1 3-2 16,1-1-8-16,-1-3 0 0,0-1 18 0,-1-1-7 15,1-1-18-15,-1-1-8 0,-1-1 15 0,1 0-22 16,0-2 14-16,1-2-12 0,-1 2-7 15,0-4-9-15,1 0-22 0,3-9-4 0,-4 6-1 16,6-15 4-16,-1 8-9 0,1 0 1 16,2 0 4-16,-1 3-7 0,1 2 4 0,2 1-5 15,-2 0 9-15,3 2-2 0,1 0-1 0,-1 0 8 16,-2 4-9-16,1 1 6 0,-2 0 6 0,-1 3-8 16,-1-2 13-16,2 3 2 0,-2 0-11 15,-6 0 4-15,0 0 2 0,11 0-2 0,12 15-6 16,-19-8 11-16,1 0 5 0,-1 8 11 0,2 2-5 15,-4-7 6-15,4 6-4 0,-4-1 8 16,-2-2 0-16,0 5-3 0,0-6-3 0,0-12 10 16,0 9-12-16,0-1 6 0,0 0-6 15,0 0 18-15,0-8-15 0,0 7 1 0,0 0-4 16,11 2 0-16,-6-6 13 0,0 1 2 16,1-1-5-16,1-3-14 0,-1 0 7 0,3 0-8 15,5 0-4-15,15-9-7 0,-13 1 8 16,-1-2-18-16,1 0-7 0,-2-2-3 0,1-3-7 15,-1 1 9-15,-1-4 1 0,-1 1-7 0,-3-2 3 16,-1 1-6-16,-1 3-6 0,1-2 8 16,-4-2-11-16,0 7 18 0,-2-4-8 0,0 3 12 15,1 5-8-15,-3 1 17 0,0 7-8 16,0 0-6-16,0-8 12 0,0 8-1 0,0-7-2 16,0 7 0-16,-11-11 0 0,9 9 8 0,-3 1-7 15,0 2-5-15,-2 1 12 0,-5 6 9 16,-2 0 0-16,1 2 11 0,4-3 2 0,1 3 9 15,0-1-5-15,3 4 4 0,1-3-6 0,-2-2 17 16,6-2-9-16,-3 1 6 0,0-2 4 16,3-1-9-16,-2 0 3 0,2 0-14 0,-3-1 10 15,2 0-5-15,0 0-3 0,1 0-1 0,-2 2-16 16,0-2 17-16,0 3-1 0,0-1-1 16,-1 1-5-16,1-1-8 0,-2 8 15 0,0-1-17 15,1-1 12-15,2-1-4 0,-1 7 9 0,2-5-7 16,0-12 5-16,0 9-2 0,0 0-8 0,0-1-1 15,0-1 20-15,14 4-9 0,-10-6-1 16,7 6-3-16,4-4 13 0,-2-3-16 0,5 0 8 16,-1-2-20-16,2-1 5 0,-4 0-14 15,-15-1-10-15,12 0-12 0,-1 0-17 0,5 0-17 16,-3 0 7-16,3 0-65 0,-1 0-41 0,10-11-19 16,-16 10-35-16,-2-2-21 0,0 0-42 15,-2 2 29-15,-1-2-237 0,-2 1 24 0,2 0 13 16,-2 1 32-16,0-1 28 0,-1 0 53 15,2-1 20-15,-3 0 27 0,0-1 15 0,0 2-22 16</inkml:trace>
  <inkml:trace contextRef="#ctx0" brushRef="#br0" timeOffset="117256.84">30709 5926 456 0,'3'-2'256'0,"-1"-1"-39"16,0 2-8-16,0-2-18 0,0-1 15 16,0 1-27-16,-2-1 7 0,0 1-38 0,0 0-8 15,-2-1-17-15,2 2-10 0,-4-3 6 0,0 2 3 16,1 1-23-16,-8-7-20 0,4 5 8 15,-2 2 5-15,-1-1-19 0,2 1-26 0,1 2 24 16,7 0-14-16,-14 0 4 0,-12 10 7 16,8-4-8-16,2 3 34 0,-1 2-11 0,3-1-9 15,0 7-6-15,3-2-9 0,-1 0-3 16,4 0 33-16,1 3 4 0,1-4-9 0,2 3-11 16,4-2 23-16,0-15-18 0,0 11-13 0,0 1-8 15,14 13 7-15,-7-18-15 0,-1-2 10 0,2 2-15 16,-3-4-1-16,3 0-20 0,-1-3 18 0,-1 2-29 15,0-2-14-15,-6 0 9 0,12 0-9 16,18-12-9-16,-17 5-5 0,1 0 10 0,-3-1 2 16,3-2-1-16,-3-2 2 0,-2-1-62 15,0 0 17-15,0-1 4 0,-2 0-15 0,-1 4 3 16,-1-1-12-16,-3 2 22 0,-2 1 11 16,0 8 3-16,0-5-10 0,0 5 0 0,0-8 23 15,0 8-1-15,0-7 8 0,0 7 19 0,0 0-1 16,0 0 11-16,0-7-3 0,-7 0 27 0,5 10-11 15,0 0 28-15,-1 1-12 0,3 3 26 16,-4 10 23-16,0 2-15 0,0-1-7 0,3 2 13 16,1-2-11-16,0-8-3 0,0 4-11 15,0 1-3-15,13 16 5 0,-6-18-7 0,2-1-14 16,2-3-2-16,3-1 0 0,-2-4-8 16,5-1-7-16,-3-1-15 0,-8-2-6 0,8 0-16 15,-1 0-17-15,19-14-33 0,-12 4-18 0,-6 0 6 16,6-4-92-16,-7-4-28 0,1-1-26 15,-3-3-56-15,0-2 26 0,3 0-247 0,-3-1 55 16,0-1-5-16,0 0 24 0,-2-1 45 0,1 1 13 16,-4-3 37-16,-1 2 37 0,-1-2-25 15</inkml:trace>
  <inkml:trace contextRef="#ctx0" brushRef="#br0" timeOffset="117532.47">30999 5598 716 0,'-7'-12'256'15,"5"5"-25"-15,0 1-3 0,0 2-10 16,-2-1 6-16,3 2-19 0,-1 1 2 0,2 0-8 15,-3 1-26-15,3 1-19 0,-2 1 63 16,0-1 1-16,2 4-24 0,-2 2 17 0,2 11-19 16,-3 2 21-16,1 7 1 0,2 1-8 0,0 5-13 15,0 1-6-15,-2 1 14 0,2-17-19 16,0 10-23-16,0 2-10 0,0 5-15 0,13 32-16 16,-10-35-6-16,4-1-19 0,1-3 4 0,1-5-9 15,3 0-19-15,1 0-15 0,1-5-28 16,3-3-27-16,0-2-20 0,2-4-37 0,-1-1-30 15,1-2-39-15,-6-5-21 0,3 0 13 16,-9 0-141-16,4 0-43 0,14-18 30 0,-17 9-279 16,-4 2 38-16,4-8 41 0,-6 5 26 0,0 0 36 15,-2 1 49-15,0-1 30 0,0 3 2 0,0-5 35 16,-11-13 19-16,6 14 20 0</inkml:trace>
  <inkml:trace contextRef="#ctx0" brushRef="#br0" timeOffset="117746.57">30981 5876 661 0,'-7'-1'534'0,"2"0"-59"0,1 1-36 0,0 0-35 15,1-2-28-15,2 2-16 0,0-1-35 0,2 1-62 16,3 0-21-16,4 0-25 0,-1 0-9 16,16-1-38-16,-11 1-25 0,7 0-32 0,31-4-51 15,-37 4-47-15,10 0-4 0,4 0-137 0,0 0-65 16,-2 0-64-16,-4 0 26 0,-2 0-264 15,-6 0-11-15,-3 0 59 0,-10 0 19 0,8 0 54 16,-3-4 13-16,-8 4 41 0,-1-1-23 0,-5 1 73 16,-13 0-13-16</inkml:trace>
  <inkml:trace contextRef="#ctx0" brushRef="#br0">29590 5857 419 0,'-2'-1'433'0,"0"1"-90"0,4 1 6 15,-5-1-44-15,3 0-39 0,-1 0-33 16,2 0 39-16,2 2-1 0,-1 0-11 0,3-1-21 15,3-2-24-15,11 3-31 0,-8-2-6 0,9 0-16 16,3 0-23-16,6 0-24 0,-1 0-49 16,1 0-47-16,36-6 1 0,-32 3-142 15,1 0-70-15,-1-3 18 0,-2-1-304 0,1 2-5 16,-1 0 42-16</inkml:trace>
  <inkml:trace contextRef="#ctx0" brushRef="#br0" timeOffset="119522.07">31765 6070 843 0,'-9'7'316'0,"5"-2"-36"0,2 1-1 0,-1 0-33 16,1-4-24-16,0 1-18 0,2 1 2 0,0-3-22 16,-2 3-4-16,2-3 10 0,2-1-20 0,-2 1-30 15,4-2 3-15,-1 1-33 0,1-2-13 0,12-5 6 16,-7-2 3-16,6-3-38 0,1 0-21 15,-1-2-5-15,2-3-40 0,-2-2-4 0,1 1-24 16,-1-3-6-16,-1-2-7 0,-1-3-10 16,1-1-17-16,-3-1 1 0,1-3 18 0,-3 1-32 15,2-2 7-15,-7-1 1 0,1 2 19 0,-2 4-1 16,-1-5 13-16,0 3 5 0,-2 17-1 16,0-5-16-16,-16-21 11 0,9 21 18 0,-1 0 2 15,-2 6 9-15,-1 1-1 0,4 2-4 16,-1 4-7-16,0 1 13 0,1 0-3 0,3 3 11 15,4 0 28-15,0 0-2 0,0 0 17 0,-23 17 7 16,19-9 33-16,-4 6-37 0,5 0 3 16,3 4 10-16,-2-2-7 0,2-4 44 0,0 4-2 15,0 6 11-15,0 1-16 0,0 3-23 0,0 1 27 16,18 28-11-16,-14-25 19 0,3 0-6 0,-2-4-11 16,1 2 9-16,1-1-18 0,2-1 1 15,0-1 7-15,0-3-25 0,2 2-5 0,1-2 0 16,-1-3 7-16,-5-2-21 0,2-3-2 0,-4-3 10 15,-2-3-16-15,2 1-6 0,-1-4 17 16,-1-1 3-16,-2 0 0 0,2-2-3 0,2-1-2 16,-2-1-13-16,-2 0 8 0,0 0-2 0,0 0-12 15,0 0 1-15,12-12-4 0,-9 5-11 0,3-7-4 16,3-2 5-16,-2 0-13 0,0 0 5 16,4 1-11-16,-3-5-1 0,4 8 13 15,-1-2-3-15,1 4-3 0,-3-2-6 0,-1 3 8 16,4 3-7-16,-5 1 11 0,1 2 1 0,-1 1-1 15,-3 0-14-15,2 2 11 0,-6 0-5 0,0 0 17 16,8 0-9-16,11 17 4 0,-9-5 13 16,-3 2 6-16,0 1 0 0,-3 0 15 15,1 1 9-15,-1-1 2 0,-1 4 4 0,-1-2 3 16,4-1-9-16,-3 0 0 0,-1-5 7 0,2-1-8 16,-2 0 20-16,3-4-19 0,-2 0 14 15,6 5 5-15,1 0-16 0,0-8-15 16,7 1-8-16,-5-2 3 0,-5-2 8 0,6 0-5 15,1 0-10-15,22-17 0 0,-16 8-7 16,10-7 8-16,-4-2-1 0,0-2-15 0,0-6-12 16,-6 7 5-16,-1-4 6 0,-2 0-4 15,1 3-19-15,-7-2-5 0,-2 3 20 0,-1 0-3 16,-4 4-3-16,-2 1-16 0,-2 7 12 16,0-1-7-16,-10-4 13 0,-3 12-12 0,2-2 6 15,-3 5-13-15,7-3 9 0,-17 14 15 16,9-2-17-16,0 2 3 0,0 3 11 0,-1 2-6 15,3 0 6-15,-1 3 9 0,3 0 31 0,7-1 5 16,2 0-12-16,2-9 2 0,0 5 18 0,13 16 18 16,-2-15-36-16,11 4 10 0,3-3-11 15,2-2 0-15,7-5-3 0,-5 0 9 16,4-6-2-16,1 1-1 0,-2-3-5 16,-3-2-11-16,0-1-8 0,-15-1-11 0,4 0-25 0,0 0-16 15,1 0-17-15,16-11-11 0,-24 7-30 16,-2-2-47-16,2 3 14 0,-8-3-122 15,1 1-28-15,-6-2-62 0,-2 3 31 0,-4 1-266 16,-1-2 71-16,-2 1 31 0,-1-2 33 0,-3-3 39 16,-3 8 8-16,1-6 47 0,-1 1 14 0,-4 0 30 15,1 1-22-15,-2-1 80 0</inkml:trace>
  <inkml:trace contextRef="#ctx0" brushRef="#br0" timeOffset="121558.6">2082 6940 817 0,'0'-13'314'0,"0"13"-27"0,0 0-47 0,-14 0-32 16,14 0-34-16,0 0 9 0,0 0 17 0,0 0-34 16,13-14 17-16,3 22-33 0,3 2-7 15,0 1-25-15,3 5-12 0,-3-2 32 0,-2 1-19 16,1 0 7-16,-2 1-9 0,-1-1-7 0,-3 1-7 15,-2 0-2-15,1-2-20 0,-3 0-14 16,-1-1 11-16,-1 1-15 0,-3-5 12 0,0 0-8 16,-1-2 4-16,-2-7 12 0,0 0-11 0,0 7 4 15,0-7-13-15,0 7 3 0,0-7-4 16,-11 11-4-16,6-10-4 0,1 1-17 0,-1-3 7 16,0 1-11-16,-1-2 5 0,1-1-6 0,-1 0-12 15,-6-5 7-15,4 1-8 0,-1-5-3 16,0 1-5-16,6 0-1 0,1 3-2 0,2-3-15 15,0 1-1-15,0-2-10 0,18-22 11 0,-8 12-1 16,0 3-23-16,4-1-26 0,3 1-4 16,1 3 5-16,-2 1-78 0,5 3-17 0,-5 2-45 15,-1 3-22-15,-2 4-25 0,-1 2 20 16,-12 1-286-16,7 0 33 0,-1 0 34 0,5 15 48 16,-4-2 8-16,-3-1 20 0,-1-2 66 0,0 0-16 15,3 2 28-15</inkml:trace>
  <inkml:trace contextRef="#ctx0" brushRef="#br0" timeOffset="121992.55">2536 7077 534 0,'0'0'348'0,"2"1"-36"15,-2 0-42-15,3 0-25 0,-1 0-21 16,-1 0 23-16,0 0-43 0,0-1 4 0,1 1-9 0,2 1-23 15,1-2 11-15,0 0-34 16,2 0 2-16,0-1-1 0,1 1-5 0,4 0-30 16,-1 0-7-16,17-11-10 0,-12 6-19 0,-1 0-11 15,-2-2-25-15,3 0 21 0,-5-1-27 0,1 1 27 16,-1 3-25-16,-1-5-9 0,-5 0 2 16,3 3-8-16,-4-2 6 0,-2 2-36 0,1 0 34 15,-2 1-17-15,0 0-10 0,-1 5-7 16,0 0 12-16,0-7-12 0,0 7 1 0,-12-14 8 15,0 7-9-15,0 5 8 0,1 0-3 16,1 2 8-16,2 0 2 0,-15 11-12 0,6-2 1 16,0 2 17-16,4 4-25 0,-1 2 14 0,6-1 13 15,-1 2-8-15,1 0 5 0,3 1 0 16,4 0 15-16,0-6-18 0,1-4 11 0,0 0-6 16,17 14 2-16,-6-12-17 0,3 3 4 0,2-8-25 15,3-1-17-15,6-5 3 0,3 0-103 16,-12 0-49-16,9 0-51 0,29-10 23 0,-24 4-308 15,-2 2 53-15,0-3 1 0,-2 0 41 16,0-2 54-16,-3-2 43 0,1 3-20 0,0-3 36 16,-1 4 4-16</inkml:trace>
  <inkml:trace contextRef="#ctx0" brushRef="#br0" timeOffset="122766.66">3222 6928 799 0,'-7'-6'347'16,"0"2"-37"-16,-2 0-5 0,3 1-36 0,0 2-15 16,0 0-38-16,0 1-27 0,6 0 20 15,0 0-14-15,-14 0-25 0,-10 11-10 0,15-7-2 16,-3 6-19-16,0 3-5 0,1-2-7 0,2 2-11 16,1 1 11-16,2 3-11 0,1 0-8 0,1 2 4 15,3 0 1-15,1-9-12 0,0 5 9 16,0 2-15-16,11 18-3 0,-4-17-7 15,1 0-7-15,4-3-14 0,0-3-11 0,0-2 4 16,4 0-3-16,1-2-13 0,3-2-3 0,-2-5-2 16,-7-1 7-16,5 0-9 0,6 0 4 0,24-13-13 15,-21 5-10-15,0 0-2 0,-1 0-9 0,0 1-10 16,-2-3-7-16,0-3-9 0,-2 2 0 16,-2-2 2-16,0 3-7 0,-3-1 1 0,-1-2 1 15,-1 0-16-15,-1 2 15 0,-3-1 5 16,-1 0-1-16,-1 4 13 0,-1-1-9 0,-2 1 1 15,-1-1-4-15,-2 2 9 0,0 0-5 16,0 0 9-16,-1 7-4 0,0-10 2 0,-11-11-9 16,4 8 11-16,1 9-10 0,0-3 14 0,0 3-9 15,-1 0 12-15,-1 3-17 0,1 1 24 16,7 0-19-16,0 0 7 0,-26 10-2 0,15 0 14 16,-1 2 2-16,4 1 15 0,1 1-8 0,2 1 6 15,1 2-3-15,4-3 7 0,0-5-5 0,0 4 4 16,0 2 8-16,16 15 1 0,-4-17 8 15,1 0-5-15,1-4 1 0,6-1-13 16,1 0 0-16,2-5-3 0,3-1 5 0,-13-2-2 16,5 0 2-16,5 0-19 0,24-12 1 0,-22 2-27 15,-4 3-6-15,0-1-3 0,-1-3-20 0,-2 1 0 16,-3-2-23-16,0 0 12 0,-3 0-9 0,-1-3 6 16,-4 1-7-16,0 0 6 0,-1-1 8 15,-5 2 10-15,1 2-7 0,-1 1 9 0,0 3 5 16,-1-1 19-16,0 4 8 0,1-1 8 0,-1 0-1 15,0 1 1-15,0 2 6 0,0 2-1 16,0 0 10-16,0 1 22 0,-1 1 0 0,1 4 11 16,0-2 20-16,0 3-15 0,3 16 10 15,-3-14 12-15,0 5-5 0,13 20 0 0,-5-14-3 16,1-2-16-16,1 0 2 0,3-1 1 0,-4-3 1 16,3-1-5-16,5-2-10 0,-1-3 0 0,4-1-7 15,2-5-5-15,-1 0-22 0,2-1-21 16,-11-1-33-16,22-13-33 0,-11 9 8 0,1-7-122 15,-2-2-52-15,-4-3-49 0,-4-2 28 16,-1-1-274-16,-1 1 42 0,-5 1 33 0,-4-4 15 16,1 4 57-16,-2-1 27 0,0 4 17 0,-2 6 34 15,0-3 21-15,-11-9-30 0</inkml:trace>
  <inkml:trace contextRef="#ctx0" brushRef="#br0" timeOffset="122925.21">4090 6750 699 0,'-12'-8'349'16,"7"2"-59"-16,1 2-38 0,0 0-39 15,2 1-60-15,1 3-36 0,-1 0-27 0,1 3-57 16,-1-2-41-16,3 1-1 0,-2 2-299 0,1 0-43 16,1 2 31-16,5 6 0 0,-1-2 26 0</inkml:trace>
  <inkml:trace contextRef="#ctx0" brushRef="#br0" timeOffset="123280.8">4322 6903 857 0,'2'4'394'0,"-1"3"-31"0,5 8-45 0,0-1 3 15,0 4 0-15,3 5-26 0,3-3-26 16,-1 0-8-16,1-2-19 0,1 2-27 0,1-2-22 15,1-2-9-15,-2-2-17 0,0 0-17 0,-2-4-14 16,-1-1-9-16,0-3-7 0,-1-2 5 0,-2 0-13 16,2-2-24-16,-2-2 13 0,-7 0-13 15,9 0-19-15,15-14-14 0,-13 4 13 0,1 0-14 16,-2 0-7-16,-1-2 0 0,0-1-9 16,-1 0-15-16,-1 1-1 0,-2-4-16 0,1-1 7 15,0-1-6-15,-3 0-10 0,4-1-7 0,-2-2-7 16,1 1-15-16,0 4-24 0,1 0-32 15,-3 2-2-15,5 1 8 0,-5 2-81 0,2 4-56 16,-4 0-38-16,-2 1-34 0,2 4 29 0,-2-1-235 16,0 1 21-16,0 2 17 0,0 0 65 0,0 0 29 15,0 0 7-15,0 0 24 0,13 10 34 16,2-1-17-16,1-2 34 0</inkml:trace>
  <inkml:trace contextRef="#ctx0" brushRef="#br0" timeOffset="123684.19">4854 7018 666 0,'-2'5'331'15,"1"0"-27"-15,-1-1-6 0,0-1-46 0,1 2-6 16,1-3-9-16,0 2-29 0,1-1 25 0,1 0-10 16,1-1-6-16,1 1-15 0,-1-4-10 15,2 1-16-15,0-2-27 0,2 1-5 16,-2 0-15-16,10-3-10 0,2-4-15 0,-3-1-12 15,-2-1-4-15,1 0-7 0,-1-2-16 0,-1 2-8 16,-5-3-4-16,2 1-7 0,-1 0-15 0,-4 0 1 16,0 3-13-16,-2-1 8 0,-1 1-10 15,0 9-1-15,0-6-3 0,0 6 9 0,-12-16-20 16,8 15 7-16,-1-2-10 0,-2 2 1 16,2 4 17-16,-10 4-15 0,2 5 24 0,0 2-5 15,2 5 8-15,5-1 14 0,0 1 10 0,0 3-11 16,3 2 6-16,2-2-8 0,1-13-10 0,0 6-2 15,0 1 5-15,17 14-10 0,-12-20 6 0,11 2-7 16,0-3-26-16,5-3-23 0,4-2-24 16,2 0-27-16,-10-4 7 0,9 0-140 0,3 0-25 15,1 0-36-15,3 0 25 0,32-14-199 0,-34 10-59 16,-1-1 58-16,0 0 25 0,-1-1 37 16,0 1 29-16,2-1 22 0,-2 1-5 0,-3-2 33 15,-1 0 31-15</inkml:trace>
  <inkml:trace contextRef="#ctx0" brushRef="#br0" timeOffset="123963.76">5595 7006 813 0,'-2'-9'293'0,"1"1"-21"0,-1 1 17 16,-4-4-12-16,-2-2-33 0,0 4-7 0,-1-1-25 15,-3 2 37-15,-1 1-18 0,-2 4-16 0,0 1-26 16,3 1 3-16,4 1-6 0,-5 0-14 16,-18 18-16-16,15-4-5 0,3 0-11 15,1 1-9-15,-1 1-11 0,4 3 7 0,1 2-19 16,4 1-9-16,3-4-9 0,1-7-12 0,0 3-1 15,0 1-14-15,11 16-1 0,-2-17 0 0,3-1-4 16,-1-5-18-16,0-2-31 0,0-4-30 16,-1-1-10-16,-1-1-33 0,3 0-15 0,1 0-4 15,16-16 8-15,-14 8-89 0,-3-1-16 16,1-2-12-16,-3-3-19 0,-3 2-2 0,0-5-31 16,2 2 23-16,-6-3-115 0,-2-2-49 0,-1 10-38 15,0-7 22-15,0-4 23 0,0-2 47 0,-15-22-20 16,10 17 37-16,0 1 4 0,1 1 31 0</inkml:trace>
  <inkml:trace contextRef="#ctx0" brushRef="#br0" timeOffset="124194.55">5528 6740 382 0,'-3'-17'286'0,"3"4"2"0,-3 2-11 16,0 4-13-16,3 7-16 0,0 0-11 15,0-8-33-15,0 8 4 0,0 0-24 0,-10-9 41 16,9 13-5-16,-1-1-7 0,1 2 9 16,0 3 1-16,1 12 16 0,0-8-10 0,0 6 18 15,0 6-28-15,12 31 3 0,-7-24-21 0,1 4 2 16,0-4-12-16,-1 1-32 0,4 0-20 0,-2-1 5 15,2-1-15-15,1-2-10 0,-2-4-11 16,0 2-60-16,1-3-19 0,2 1-38 0,-3-3-26 16,-1-3-52-16,2-4-57 0,0 1 15 0,0-4-110 15,-1-3-56-15,4-1-55 0,-2-2 30 16,-2-3-239-16,4-1 59 0,6 0 31 0,-7-1 33 16,4 0 38-16,4 0 24 0,25-17 26 0,-18 7 16 15,-1-1 41-15,6 2 6 16,3-4 18-16</inkml:trace>
  <inkml:trace contextRef="#ctx0" brushRef="#br0" timeOffset="124480.07">6522 6853 340 0,'3'-4'436'0,"1"4"-49"16,-1 0-60-16,0 3 76 0,0 2-21 0,5 12-15 15,0 4-6-15,-1 4-15 0,0-1-3 0,4 2-17 16,-1 3-28-16,-1 1-11 0,0 0-30 16,-1 0-6-16,2-2-10 0,0 1-37 0,-2-2-13 15,0-2-17-15,-2 1-46 0,2-4-14 0,-1-3-62 16,-1-2-26-16,-1-3-66 0,-1-3-46 16,-3-5-61-16,1-3 14 0,-1-2-233 0,0-1 30 15,-1 0-256-15,-3-1 63 0,0-2 52 0,-5-8 12 16,-2-2 50-16,-1 2 47 0,2-2 11 15,-2 4 34-15,-1-2 17 0,3-2 3 0,-2 3 28 16,-1 8 0-16</inkml:trace>
  <inkml:trace contextRef="#ctx0" brushRef="#br0" timeOffset="124712.37">6361 7153 389 0,'-5'-3'471'0,"1"2"-91"0,1-2-56 15,1 0-41-15,0-1 46 0,0 2-3 0,3-1-18 16,1 1-15-16,2-1-32 0,2 1-26 16,10-3-36-16,4 0-18 0,1 3-16 0,3-1-17 15,2 0-47-15,-1-2-29 0,5 1-35 16,2 2-24-16,-2-1-2 0,4-1-88 0,-2 1-56 16,-2-1-31-16,4 2-75 0,-5-6 21 0,-2 3-254 15,0-5 32-15,-2 2 28 0,-6 0 52 16,1-2 22-16,-2 1 4 0,-3-1 12 0,0 0 13 15,-2-3 4-15</inkml:trace>
  <inkml:trace contextRef="#ctx0" brushRef="#br0" timeOffset="125410.41">6888 6858 242 0,'-4'-1'462'0,"0"1"-102"0,-1 2-4 0,1 2-44 15,-7 7 32-15,3 5-24 0,-1 1-4 16,3 3-13-16,3 1-5 0,0 3-34 0,2 0-12 15,-1 2-3-15,2-13-33 0,0 9-10 0,0 2-2 16,15 29-19-16,-7-28-22 0,0 3-11 16,0-5-19-16,2-4-6 0,-4 1 1 0,1-4-15 15,-1 1-29-15,-2-10 7 0,0 0-21 16,-1-1-6-16,0-2-6 0,-1-2-1 0,-1 1-1 16,1-3-4-16,-2 0-20 0,0 0 2 0,0 0-9 15,3-12-13-15,-2 8-29 0,0-4-10 16,-1 2 1-16,3-15-7 0,1 0-15 0,0 0-1 15,2 0-3-15,0 2-4 0,-1 0-1 0,3 2-6 16,0 2 10-16,2 3 3 0,0 1 2 16,-1 2-3-16,2 4 3 0,-3 1 7 0,-1 4 10 15,-7 0-4-15,0 0 25 0,25 17 6 0,-14-3 14 16,0 0 15-16,0 1 7 0,1 3 1 16,0 0 7-16,0 2 22 0,3-1 7 0,0 1-5 15,-2-1 5-15,1-2 5 0,-1-1-21 0,0-2 16 16,-2-1 0-16,0-2 7 0,-1 0-13 0,-2-6 8 15,2-1-8-15,-3-2-18 0,0-1 18 16,1-1-10-16,-8 0-16 0,8 0 3 16,-1 0-10-16,0 0 11 0,18-9-29 0,-10 4 10 15,2-2-3-15,-4-1 8 0,0-4-21 0,-1-2-9 16,0-2-21-16,-2 1 12 0,-3-3-20 16,0 0-13-16,-1-2-8 0,-2 0 13 0,-2 0-13 15,-1 0 10-15,-1 0-4 0,0 10 17 16,0-5-12-16,0 2 6 0,0 1 18 0,0 1-18 15,-11-8 19-15,8 13-7 0,-1 0-6 0,2 4 19 16,-3 2-4-16,1 0 17 0,-1 2 1 16,-5 9 18-16,-1 5-4 0,3 0 7 0,1 0 27 15,-2 5 1-15,3 1-25 0,2 0-3 16,0 1 21-16,2 0-10 0,2-13-5 0,0 6 21 16,11 20-14-16,-3-19-1 0,4-1-6 0,-2-8 1 15,1 2-12-15,5-2-11 0,2-2-8 0,0-3-29 16,2-1-29-16,1-2-48 0,-11 0-50 15,6 0 14-15,19-11-162 0,-20 8-55 0,-2-4 33 16,2 1-281-16,-2-1 29 0,2 1 69 16,-3-2 40-16,4 1 24 0,3-1 56 0,2 0 20 15,3-1 17-15,0 1-3 0,4 2 51 16,1-2 24-16,-3 1-50 0</inkml:trace>
  <inkml:trace contextRef="#ctx0" brushRef="#br0" timeOffset="127398.37">8822 7241 376 0,'-2'-5'322'0,"1"1"-27"0,-1 2-14 0,1-1-29 16,-1 1-9-16,2 1-22 0,-1-2-32 0,0 3 4 15,2 3-21-15,-1 1 72 0,0 2 2 0,4 9-14 16,-1-1-13-16,-3-6 1 0,5 20-8 15,-2-9-32-15,1 3-7 0,1-4-13 0,-3 2-15 16,1-3 4-16,-2 0-11 0,0 0-26 0,1-3-2 16,-2-4 4-16,0-10-10 0,0 7-17 15,0-1 2-15,0-6-5 0,0 8-22 0,0-8-8 16,-10 13 8-16,7-12-4 0,-1 1-26 16,-2-2 10-16,0 0-12 0,0-1 9 0,-7-7-26 15,1 0 11-15,1-4-11 0,2 0-4 0,0-2-16 16,4-4 9-16,3 1-14 0,2 6 12 15,0-3-4-15,12-19 1 0,-3 15-2 0,1 1 5 16,3 2-3-16,2 2-4 0,2 4-3 16,1 4 9-16,2 4-8 0,-10 1-1 0,24 12 13 15,-14-3-1-15,2 5 6 0,-4 0 17 0,1 1-4 16,-1 4-6-16,-2 0 18 0,0-2-11 0,-1 3 3 16,-2-2-14-16,-2-2 1 0,-1 0 17 15,-1-3-19-15,-4-2 17 0,-1-4-11 0,-1-1 1 16,0-1 3-16,-1-1 2 0,-1 0-22 15,0-3 18-15,-1 1-17 0,0-2 24 0,0 0-12 16,-2-2 6-16,-1-2-10 0,1 1-14 16,0-2-9-16,0 0 11 0,-1-11-1 0,2 2-3 15,1 14-11-15,0-11 12 0,0-3-4 0,0-3 4 16,14-15-5-16,-6 15 5 0,3 1-13 16,-1 3 3-16,2-1-3 0,0-1 11 0,2 3 9 15,1 2-14-15,1 2-1 0,0 0 12 0,-2 1-13 16,-2 4-1-16,-1 1 11 0,-11 2 5 15,13 0-16-15,13 16 7 0,-11-7 2 16,-2 4 1-16,-1 2 8 0,-3 1 18 0,-1-1-14 16,0 4 0-16,-2-1 11 0,0 0-9 0,-1 0-2 15,-2 0 4-15,1-1 5 0,2 0 5 16,-4-3-7-16,-1-5-6 0,2-2 0 0,-1 2-13 16,1-3 4-16,0-1 2 0,1-1 0 15,8 5 19-15,-3-4-18 0,1-4-6 0,1 2 5 16,5-1 7-16,-16-2-14 0,16 0 11 15,-1 0-12-15,3 0 3 0,-1 0-1 0,0 0 4 16,16-12-12-16,-19 7-2 0,1-2 7 16,-1 0-4-16,0-3-13 0,-2 0-4 0,-1-2-2 15,-1-1 2-15,-2-2-8 0,-1 1-7 0,1-2-4 16,-2-4-4-16,0 5 12 0,-1 1 0 16,-2 0 9-16,0-3 7 0,-1 2-2 0,-2 3 3 15,0 4 3-15,0 8 2 0,0-6 5 0,0 6 3 16,0-8 4-16,-11 2-6 0,6 6 17 0,-1 2-3 15,-8 6 9-15,0-1 8 0,1 4-5 16,-1 1 11-16,5 3 5 0,-3 2 8 0,3 3-1 16,1 0 9-16,1 3-16 0,3-1 20 15,2 1-20-15,2-2 16 0,0-12-24 0,0 7 18 16,17 17-18-16,-7-17-2 0,4-2 12 0,2 0 1 16,3-3-6-16,1-7-1 0,1 0-2 15,2-4 7-15,-12 0-15 0,8 0 16 16,24-14-9-16,-17 3-20 0,-7 0-16 0,3-2-5 15,-1-1-17-15,1-5-14 0,-5 1 1 0,3-6-6 16,0 2-1-16,-3-1-12 0,-1 0 17 0,-2-2 0 16,1 3 6-16,-4-3-2 0,-4 7 12 0,2 0 1 15,-3 2-6-15,-1 1 4 0,-4 4 21 16,-1 4-7-16,0 7-11 0,0 0 8 0,0 0 7 16,0-6-11-16,-10 1 12 0,5 6 6 15,0 1 2-15,1 1-5 0,-1 1 5 0,-5 4-10 16,3 1 22-16,1-1-5 0,1-2-6 0,1 1 0 15,2 0 4-15,0-2 2 0,2-5-11 0,0 0 11 16,0 8-1-16,14 12 4 0,-3-8 3 16,1 1-2-16,3-3 7 0,0 1-9 15,2-1 4-15,0-1-4 0,2 1-4 0,-2 0 2 16,1-1 0-16,0 3-2 0,-3-3 5 0,1 2-10 16,-3-1 9-16,0 1-2 0,-5-1 7 0,-2-2-12 15,-2 0-3-15,-1 0 12 0,-2-2 6 16,-1-6-8-16,0 0 0 0,0 9 7 0,-11 13 0 15,5-10-1-15,-4-2 2 0,-1 0 1 0,2 0-1 16,-1-1-5-16,3-2 1 0,3-2-4 16,-1 0 0-16,1-1-2 0,0-1-1 0,2 0 4 15,0-1-15-15,2-2-3 0,0 0 20 0,0 0-13 16,0 0 10-16,17 5 5 0,3-6-2 16,-10 1-5-16,6 0-10 0,21-12 24 0,-16 7-4 15,6-4-8-15,-4-2 7 0,0 0-2 0,0-3 0 16,-3 0-10-16,1-1 9 0,-1-1-4 0,-3-3-7 15,0 0-16-15,-2 0 17 0,-1 0-21 16,-1-3 3-16,-3 2 2 0,-2 1-12 0,-2 0 20 16,-4 7 4-16,-2 2-4 0,0 10-9 15,0-7 21-15,0 7 6 0,-13-14-16 0,6 12-4 16,1 1 5-16,0 1-14 0,0 0 24 0,1 0-9 16,-1 3-13-16,6-3 22 0,0 0-43 15,-8 0-5-15,8 0 23 0,-13 7 6 0,12-3 8 16,0 0-12-16,1 0 2 0,1 0 11 15,1 2-12-15,0 0 11 0,5 5 11 0,4 0-5 16,3 0-8-16,2 1 18 0,4 1-1 0,2-1-5 16,0-1 1-16,2 0 12 0,1 1-9 0,-1 0-2 15,-1 1-3-15,-2-2 25 0,-1 4 0 0,-3-3-17 16,-4 2 0-16,-2 0-2 0,-3-2 16 16,-5 1 11-16,-2-4 6 0,-1-9-8 0,0 9-6 15,0 2 2-15,-14 14-6 0,4-14 5 0,-2-1-20 16,-3 0-25-16,-2-3 9 0,0-2-1 15,0 0-107-15,-1-3-47 0,1-1-10 0,4-1-46 16,4 0 24-16,-3 0-306 0,-13-10 35 16,17 7 48-16,1-4 8 0,4 2 34 0,1 0 39 15,3 1 27-15,9-6 39 0,3 3-7 16,5-1 9-16</inkml:trace>
  <inkml:trace contextRef="#ctx0" brushRef="#br0" timeOffset="128650.26">11185 7562 474 0,'4'-5'395'0,"-4"1"-12"15,0 0-31-15,-1-1-54 0,0 0-37 16,-2-1 33-16,-2-9-32 0,-4 1-24 0,0 0-6 16,-1 5-17-16,-3-3-3 0,-1 1-29 0,-2 5-1 15,-3 0-24-15,-1 4-16 0,3 1-10 16,7 1-19-16,-5 0 0 0,-21 18-11 15,14-5 0-15,4 3-6 0,0 1-4 0,3 4 1 16,1-1-9-16,1-1-5 0,7 3-14 16,-1-4 2-16,5 0-8 0,2-9-2 0,0 2-7 15,0 1 1-15,17 9-13 0,-8-13-4 0,0-1-6 16,1-4-5-16,0-2-19 0,0-1-6 0,-10 0-19 16,14 0-6-16,15-14-9 0,-12 9-16 0,1-6 11 15,-2 1-34-15,-1-4 5 0,-6-1 13 16,6 1-27-16,-4-1 9 0,2 1-14 0,-6-6 13 15,0 4 12-15,-1 2 11 0,-3 3-6 16,-2 3 18-16,-1 8 1 0,0-6 3 0,0 6-8 16,0-7 5-16,0 7 26 0,-3-8 46 0,1 8-17 15,-1 4 23-15,2 0 19 0,0 0-5 0,-1 3 14 16,0 11-6-16,0-4 9 0,2-6-8 16,0 5 6-16,12 19-4 0,-1-14-10 15,2-2-1-15,2-4 7 0,1 0-4 0,3 0 0 16,2-3 2-16,2-6-18 0,2 2-3 0,1-5 7 15,2 2-6-15,-14-2-13 0,28-10 12 16,-16 3-18-16,-2-3 5 0,1-2-19 0,-3-3-6 16,-4 1-15-16,1-4-19 0,-3-1-6 0,-3 1-3 15,4-1 16-15,-6-3 0 0,-1 1-3 16,-3 2 11-16,-2 0-3 0,-5 7 0 0,0 12-8 16,0-11 15-16,-19-6-8 0,10 17 9 0,-2 0 2 15,2 0-10-15,-5 0 14 0,-19 16-7 0,15-7 12 16,-1 2-12-16,3 1 18 0,1 2-14 15,1-2 0-15,0 0-2 0,3-1 0 16,1 0-25-16,4-3 6 0,2-1-6 0,1-2-12 16,2-1 5-16,1-4-6 0,0 0 24 0,0 0 1 15,0 0 4-15,0 0-21 0,13 10 5 0,-9-10-10 16,1 0-21-16,1 0 9 0,1 3-15 16,1-3-10-16,0 0 11 0,8 4-10 15,-2-2-3-15,0 3 5 0,0 0 12 0,-2 4 13 16,-6-1 3-16,5 4-5 0,-1 4 19 0,1 2 29 15,-1 2 25-15,3 0 0 0,-2 4-7 16,-1 2 18-16,-1 0 15 0,-1-1-27 0,0 3 23 16,-1-3-8-16,0 0 16 0,-6-4-5 0,3 1 16 15,-4-14-7-15,0 6 12 0,0 2-30 16,-13 15 35-16,5-16 0 0,-2-1-27 0,0-3 13 16,-1-2-17-16,-4-1 8 0,1-1-1 0,-3-1 5 15,-1-4-14-15,0 2 10 0,0-2-6 0,0 1 13 16,4-3-20-16,14 0 10 0,-12 0 3 15,1 0 7-15,2 0-7 0,0 0 7 0,-8-16-17 16,10 8 6-16,1-5-10 0,6 0 5 16,0 5-18-16,0-2 4 0,13-20 15 0,-2 12-11 15,1 0-8-15,5-3 2 0,-1 2-1 0,2 2-3 16,0 1-4-16,2 1 3 0,0-3-8 0,2 4 6 16,2-3 2-16,1 2-11 0,4 1 11 15,1-1-8-15,0-2 10 0,4 3-5 0,-4-1-1 16,0 1-17-16,0 2 1 0,-1-4 10 15,-1 3-12-15,0-1 12 0,-2-1-15 0,-2 2 7 16,1-1 11-16,-3 0-6 0,-1 1 3 0,-2 0-9 16,-1-1 17-16,-5 3-6 0,-1-1-10 15,-2-2 6-15,-5 6-6 0,-2-1 17 0,-3 2-19 16,0 7-9-16,0-8 11 0,0 8 11 16,-17-21-7-16,5 13 2 0,-4 2-15 0,-2 3 27 15,3 2-17-15,5 1 7 0,-17 11-4 0,6-3 2 16,2 2 13-16,3 7 9 0,0 0 17 0,5 6 10 15,3 3 10-15,-4-2 16 0,6 2-17 16,3-1 8-16,3-11 8 0,0 3 10 0,13 24-2 16,-1-19 20-16,0-1-6 0,6-5 9 15,-2 0-18-15,5-4 3 0,0-3-21 0,1-1 2 16,1-3-19-16,1-5 7 0,0 2-11 0,-13-2-4 16,6 0-4-16,1 0-5 0,24-11-2 0,-23 6-23 15,-2-1-17-15,-4-1-15 0,1 0-33 16,-3 2-36-16,-1-5-43 0,-2 3-47 0,-3 0 16 15,-2 2-134-15,-2-2-47 0,-1 7 32 16,0 0-277-16,0-7 68 0,0 7 14 0,-19-23 63 16,8 14 28-16,3 2 40 0,0 2-19 15,5-2 71-15,1 2 24 0,1-3 10 0,1 8 39 16,0 0-10-16</inkml:trace>
  <inkml:trace contextRef="#ctx0" brushRef="#br0" timeOffset="131552.21">6592 8772 516 0,'0'0'302'0,"-13"-12"-14"0,13 12-49 16,0 0 17-16,0 0-37 0,-16-24-22 0,16 24-27 15,-2 0-11-15,0 2 22 0,0 1-21 0,-1 14-17 16,-3 7-17-16,4 1 79 0,-3 4-31 0,4 2-19 16,-2 2-1-16,2 2 1 15,0 1-17-15,-3 0 2 0,2 0-25 0,0-2-8 16,0-2-10-16,1 2-9 0,0-3-8 16,0-4-12-16,1-4 1 0,-1-3 1 0,0-4-18 15,-1-3 1-15,1-4-8 0,1-1-7 0,0-1 6 16,0-1 5-16,0-2-9 0,0-4 3 0,-1 3-12 15,1-3 2-15,1 0-4 0,-2-3-10 16,0 1 0-16,1 0 9 0,-2-4-15 0,2-1 4 16,-3-7-2-16,3-1 0 0,0 5-3 0,-5-26-9 15,3 10 1-15,0-3-3 0,0-3-2 16,2 15-3-16,0-5 0 0,0-6-2 0,0-1-4 16,0-1 3-16,14-28-3 0,-9 32 6 0,0-1-16 15,-1 5 18-15,3 1-13 0,0 4 16 16,1-1-3-16,0 4 1 0,0 3-15 0,2-3 16 15,-1 2-11-15,2 1 0 0,1 0 14 0,-1 5-4 16,2-1-9-16,-1 6-3 0,-2 1 14 16,-3 0 11-16,17 17-2 0,-7-4 3 0,1 1 18 15,-4 4 5-15,0 4-9 0,1 3 15 0,-1 2-7 16,-3 2 14-16,1 3-1 0,-2-1-6 16,0 1-2-16,-1 1 2 0,-2-2-4 0,-1 1-4 15,-3-3 0-15,2 3-3 0,-2-1-1 16,0-4-15-16,-2-3 10 0,0-2-1 0,1-5-2 15,-2-3-12-15,0-14-14 0,0 10-5 0,0-3-25 16,0 0-32-16,0-7-44 0,0 6 9 16,0-6-72-16,0 0-56 0,-12 11-25 0,9-11-57 15,-2-1 29-15,3-2-225 0,-1-1 19 0,0 3 53 16,-2-2 33-16,2-1 15 0,-8-4 19 16,0 1 27-16,2 0 23 0,0 1 7 0,-1-2 22 15</inkml:trace>
  <inkml:trace contextRef="#ctx0" brushRef="#br0" timeOffset="131815.93">6515 9148 770 0,'-5'-3'335'0,"0"2"-14"0,2 0-15 16,0 1-37-16,0-3-26 0,1 1-35 15,1 1-15-15,-2 1-15 0,3-1-38 0,2 0 18 16,0 1-32-16,1-2-10 0,4 0-27 0,2 2-9 16,8-2 27-16,3 2-12 0,0-1-50 15,1 1-37-15,-5 0-27 0,7 0-19 0,-1 0-51 16,-1-2-52-16,-9 2 14 0,5 0-252 0,2 0-39 16,2 0 35-16,1 0 12 0,2 0 9 15,1 0 54-15,1 0 16 0,2 0 18 0</inkml:trace>
  <inkml:trace contextRef="#ctx0" brushRef="#br0" timeOffset="132422.92">7582 9289 702 0,'-5'-2'298'0,"0"0"-23"16,0 2-9-16,-1-2-9 0,1 2-39 0,0-1 5 15,0 0-10-15,0-1-25 0,0 1 34 16,2 1-28-16,-1 0-12 0,0-2 2 0,1 1-20 16,0 0-16-16,1 1-4 0,0-1-35 15,2 1 7-15,1-2-1 0,3 2-28 0,0-2 19 16,3 4-23-16,14-2 4 0,-11 0-13 0,8 0 5 15,5 0-8-15,33 10-9 0,-22-8 4 16,0 3-8-16,1 0-9 0,5-3 0 0,3 0-6 16,4 1-3-16,0-1-2 0,2-1-4 0,0 0-1 15,2 2-6-15,-1-3-15 0,1 3 2 0,-4-2-2 16,-2 3-5-16,1-2-13 0,-3 0-17 16,-4 3-2-16,-6-3 7 0,-2 1-24 0,0 2 19 15,-3-1-18-15,-5 2 23 0,-3-1-10 0,-4-1-5 16,-5-1 4-16,-1-1 0 0,-3 0-4 15,-2 0-15-15,-3 1 4 0,0 0 15 0,0-2 4 16,-2 0-64-16,0 2-14 0,0-3-5 16,0 0-21-16,0 0-20 0,0 0-23 0,-11 4-34 15,7-4 20-15,0 0-194 0,0-1-64 0,-2 1 36 16,2-2 25-16,0 0 19 0,-2-1 23 0,3 2 35 16,-3-2 6-16,1 0 0 0</inkml:trace>
  <inkml:trace contextRef="#ctx0" brushRef="#br0" timeOffset="133065.57">8263 9089 767 0,'-3'-3'318'16,"1"2"-42"-16,-1-2-28 0,1 1-23 0,2 1-14 16,-1 0-8-16,-2 0-27 0,3-1-6 15,-1 2-27-15,3-4 1 0,1 4 8 0,0-1-9 16,2 2-16-16,1-1-1 0,10 6 19 0,4-1-47 15,1 5 18-15,2-2-5 0,1 1-11 0,1 1-15 16,-1 0 4-16,1 4 1 0,-1-5-24 16,1 4-14-16,-3-1 3 0,-1-1 1 0,2 2-25 15,-1-3 11-15,-1 2 2 0,1 0-4 16,-1 2 2-16,-3-2-4 0,0 1-7 0,-4-1-7 16,0 0-13-16,-4 1 11 0,-2 0-6 0,-2 2-11 15,-4-5 5-15,-1 0 18 0,-1-10-4 0,0 10-11 16,-14 15 11-16,5-15-7 0,-2 0 1 0,-5 1 6 15,-1-1-15-15,0 2 3 0,-4 1-8 16,0-4-7-16,-4 0-7 0,0-1-21 16,0 0-15-16,1 1 5 0,0-1-37 0,0-1-32 15,1 2-34-15,2-6-18 0,1 0-27 0,0-1-37 16,20-2 18-16,-10 0-271 0,0 0 50 16,2-12 9-16,6 7 32 0,1 1 42 0,5-2 38 15,11-3-2-15,7-4 13 0,4 4 20 0</inkml:trace>
  <inkml:trace contextRef="#ctx0" brushRef="#br0" timeOffset="133364.03">9204 9060 934 0,'-2'0'310'0,"0"0"27"0,-1 5-42 16,-1 12-2-16,1 3-7 0,2 4-18 16,1-12 22-16,0 8-28 0,0 6-22 0,0-1-15 15,13 32-14-15,-8-33-22 0,2 4-15 0,1-2-26 16,-1-5-18-16,-4-1-7 0,1-2-15 16,0-1-34-16,-2-6-30 0,1-2-24 0,-2-4-60 15,1 2 4-15,1-3-100 0,-1-4-69 0,0 1 21 16,-3-2-281-16,0-2-21 0,1-1 25 15,0 0 15-15,-2-1 76 0,-3-9-7 0,-3-1 62 16,1 0 5-16,0-3 29 0,0 1-39 0</inkml:trace>
  <inkml:trace contextRef="#ctx0" brushRef="#br0" timeOffset="134011.93">9160 9195 929 0,'-2'-6'376'0,"-1"3"-25"16,-1-2-46-16,0-9-6 0,0 2-26 0,3 0-35 16,-1 2-11-16,2-9-23 0,0 11-11 15,0-5-19-15,15-15-38 0,-6 12 9 0,2 1-24 16,3 0-7-16,1 3-13 0,4 2-18 16,-2 3 8-16,3 2-36 0,1 4 8 0,-12 1-26 15,8 0 22-15,17 16 0 0,-13-6 1 0,1 4-17 16,-3 3-5-16,-2 0-8 0,-1 2 8 0,-2-2-15 15,-2 0 4-15,-3 3-8 0,-3-3 9 0,-1 0-5 16,0-1-1-16,-5-3-7 0,0-13 6 16,0 9-14-16,0 1 18 0,-14 9-10 0,3-7 5 15,0-2-17-15,-1 0 7 0,-3-1-10 16,2-4 7-16,-1 0-14 0,1 0-2 0,-1 0-12 16,1-5 11-16,2 3 7 0,3-1-16 0,1 2 2 15,1-3 5-15,1 0-18 0,2 2 0 16,-1-3 23-16,2 0 0 0,0 1-17 0,-1 1 9 15,3-2 4-15,0 0-6 0,2 0 15 16,1 0-13-16,1-2 15 0,1 1 2 0,3 1 1 16,13-3-1-16,-11 3-12 0,23-4 10 0,-21 4 1 15,5 0 8-15,3 0-8 0,2 0 21 16,23 10-8-16,-23-4 1 0,0 2-21 0,-2-1 29 16,-1 2-11-16,0 2 19 0,-3-1-12 0,-2 2 11 15,-1 2-2-15,-3-2 0 0,-1-1 1 16,-3-2 1-16,-3-2 7 0,-1 1 8 0,-1-2 2 15,-1-6 0-15,0 0 10 0,0 7-1 0,-14 14 3 16,2-13-6-16,0 1 4 0,-4-2-14 16,-1 0 7-16,-3 0-18 0,-5 1 7 0,-1-4-11 15,-2 1 9-15,1 0-13 0,-5-1 7 16,3-1-3-16,-4 1-18 0,3-2 0 0,0-1-5 16,3 0-6-16,13-1-10 0,-6 0-15 0,-1 0-28 15,-2 0-25-15,2 0-10 0,1 0-21 16,3 0 11-16,2 0-56 0,3-7-35 0,-8-1-28 15,13 5-38-15,1-1 24 0,2 1-174 0,-6-7-106 16,3 2 57-16,5-1 37 0,0 1 34 16,0-1 25-16,1 2 9 0,1 7 42 0,0-7 8 15,0-1 26-15</inkml:trace>
  <inkml:trace contextRef="#ctx0" brushRef="#br0" timeOffset="135548.76">11559 8935 708 0,'0'-15'313'15,"0"15"-54"-15,20-27 13 0,-19 20-39 0,-1 4-4 16,3-2-26-16,-2 1-6 0,-1 1-40 0,1 1-9 15,0 4 1-15,-1 1 6 0,1 4-17 16,-1 11 36-16,0-7-18 0,4 23-15 0,-3-7 2 16,-1 1 2-16,0-14-23 0,0 9-10 15,0 2-4-15,0 3-13 0,-17 26 2 0,12-30-17 16,-2 2-2-16,-1-1-8 0,-2-6-9 16,2 2-13-16,0-4 5 0,1-2-7 0,1-2-1 15,-4-1-19-15,5-3 16 0,1-4-3 0,1 0-6 16,0 0 3-16,0-1-10 0,0-1 21 0,2-1 0 15,0-1-9-15,1 1 2 0,0-2-14 16,0 0-2-16,0 0-4 0,18 0 7 16,2 2-10-16,-5-2 4 0,6 0-1 0,2 1-2 15,-1 1-3-15,4 0-1 0,1-1 9 0,1 0-8 16,-1 1-5-16,1-1 1 0,2 1 8 16,-3 1-11-16,0-2-1 0,-13-1 3 0,7 0-9 15,1 0 13-15,2 0-14 0,-1 0 0 16,-1 0-14-16,-2 0-2 0,-2 0-7 0,-5 0-12 0,-1 0-23 15,-3 0-10-15,-1 0-18 0,-2 0 8 16,-6 0-39-16,8 0-6 0,-8 0-8 0,0 0-32 16,8-1-29-16,-10 1-6 0,-2 0-34 15,2 0 22-15,-3-3-269 0,0 3 28 16,0-2 23-16,-1 0 30 0,-7-5 31 0,-1 0 2 16,1-1 57-16,-1 3 40 0,-1-4-17 0</inkml:trace>
  <inkml:trace contextRef="#ctx0" brushRef="#br0" timeOffset="135896.87">11644 8936 653 0,'-2'-4'349'16,"-1"-1"-56"-16,1 0-3 0,0 1-10 0,1-1-51 15,-1 2 11-15,1-1-30 0,0 1 11 16,-1-1-7-16,2 1-23 0,-1-1-23 0,1 1-23 16,0 3-24-16,0 0-1 0,0 0 0 15,10-13 3-15,4 8 0 0,3-1-12 0,0 1-13 16,3-1 3-16,1 1-1 0,2-1-29 16,1 2 8-16,0 4-13 0,-1-3-12 0,-11 3 3 15,5 0-15-15,3 0-16 0,-1 0-17 0,-3 0-1 16,1 0-47-16,-3 0 3 0,-1 0-60 15,-4 0-44-15,-1 0-7 0,-8 0-15 0,15 9-20 16,-15-8-33-16,1 2 20 0,-2 1-249 0,-1 0-5 16,-2 0 44-16,0 0 35 0,-8 7-3 15,1 2 66-15,-2-3-3 0,-1-2 22 0,-1 3 25 16</inkml:trace>
  <inkml:trace contextRef="#ctx0" brushRef="#br0" timeOffset="136157.22">11644 9104 1016 0,'-5'3'381'0,"3"-2"-37"0,-1 0-46 15,1 1 6-15,1 1-16 0,0-3-15 0,-1 2-20 16,1 0-27-16,1-1-20 0,1-1-28 0,1 0-13 16,2 0-16-16,1 0-13 0,4-1-22 15,10-1-17-15,-9 2-3 0,5 0-3 16,4 0-22-16,0 0-27 0,22-7-25 0,-21 6-26 15,-9 1 0-15,2 0-90 0,2 0-45 0,-1 0-35 16,-2 0-55-16,-1 0 20 0,-2 0-272 0,1 0 25 16,-2 0 50-16,-1 0 27 0,6 0 8 15,3 0 53-15,6 0 20 0,4 0-18 16,5 0 50-16</inkml:trace>
  <inkml:trace contextRef="#ctx0" brushRef="#br0" timeOffset="138321.78">12837 8486 731 0,'0'-13'239'16,"0"13"-18"-16,0 0-36 0,0 0-10 16,0 0 0-16,0 0-23 0,0 0-16 0,0 0-3 15,0-12-14-15,0 12-1 0,0 0-12 16,0 0-8-16,0 0-8 0,0 0 5 0,-4-17-16 15,-1 17-4-15,-1 0-2 0,0 0-3 0,-1 2-8 16,7-2 14-16,0 0-20 0,-25 10-11 0,7-5 12 16,6-1 13-16,-2 3-8 0,-1 0 1 15,-1-1-24-15,-1 1 12 0,3-2-10 0,0 2 26 16,4-3-30-16,0-1 1 0,3 0 9 0,-2-1-39 16,5 1 6-16,-1-1 1 0,3 0-3 15,-3-1-2-15,2 1 16 0,0-2-13 0,-1 2 16 16,3-1 6-16,-2 1-27 0,1-2-13 0,0 2 32 15,0-2-23-15,0 2-4 0,0-2 32 16,2 2-23-16,-1-2-1 0,0 1-5 0,-1-1-12 16,2 0 19-16,-3 2 3 0,3-2 3 0,-2 0-17 15,1 0 2-15,0 0 4 0,1 3-13 16,-1-3-6-16,1 0 18 0,-1 0 12 0,1 0-14 16,-1 0-1-16,1 2-4 0,-1-2-3 15,1 0-5-15,0 0 29 0,0 0 2 0,0 0-23 16,0 0 9-16,0 0 2 0,0 0 8 0,0 0-11 15,0 0-4-15,0 0 22 0,0 0-15 16,0 0-14-16,0 0 12 0,0 0-12 0,0 0-3 0,0 0 1 16,0 0 8-16,-4 0-21 0,5 0 31 15,-1 2-29-15,-1-2 32 0,0-2-21 16,1 2 18-16,0 0-2 0,0 2-7 0,-1-2-3 16,1 0-18-16,-1 0 10 0,1 0 0 0,-2 0 37 15,1 0-32-15,1 1 12 0,-1-1-7 0,0 1 4 16,1-1-21-16,0 1 5 0,-2 0 8 15,2-1-13-15,-1 1 34 0,0-1-13 0,1 1-3 16,0-1 7-16,-2 2-13 0,2-1-13 0,-1 0 15 16,1 0-1-16,0 1 9 0,-1-1 23 15,-1 1-18-15,2 0-1 0,0 2 0 0,-2-1-8 16,2 1 1-16,-1 0-1 0,0 2 2 16,1 1 32-16,-1 1-12 0,0-1 18 0,1 13 7 15,0-2-2-15,-1-3-16 0,1-7 6 0,0 6 6 16,0 0-6-16,0 4 7 0,0 3 2 15,0-3-10-15,0 5-9 0,0-3 2 0,-8 27-19 16,5-23 17-16,1 2-6 0,-2 2-10 0,0-1 23 16,0 2-26-16,-1 0 8 0,1-2 9 15,0 0-8-15,0-2 1 0,3 0 19 16,-3 1-9-16,0-1-8 0,-2-1 15 0,3-1-21 16,0 0 13-16,2-2-3 0,-3 0-4 0,-1-2-7 15,1-1 14-15,1-2-9 0,-2 0 0 16,3-3-2-16,0-2 7 0,2-2-10 0,-2 0 8 15,1-3-14-15,-1 0 13 0,1 0 0 0,0 0-3 16,0-1-3-16,0 1 1 0,1 0-1 0,0-1-4 16,-1 0-1-16,1 1-7 0,0-6 16 15,0 0-14-15,0 6 1 0,0-6 5 0,0 8-11 16,0-8 11-16,0 6-4 0,0-6-7 16,0 7 13-16,0-7-11 0,0 0 2 0,0 7 5 15,0-7 0-15,0 0-15 0,0 8 7 0,0-8 4 16,0 0 0-16,0 0 3 0,0 7-12 0,0-7 5 15,0 0 0-15,0 0-4 0,0 0 12 0,0 7-15 16,0-7 8-16,0 0-1 0,0 0 9 16,14 9-3-16,-7-9 2 0,10 4-4 15,3-1 2-15,-2-2-10 0,5-1 9 0,1 3 6 16,1-3-7-16,-2 0 11 0,1 1-6 16,0 3-7-16,-1-4-2 0,1 0 6 0,-2 2-10 15,1 3 11-15,-1-3-7 0,-2 1 9 0,-1-2-8 16,-3-1-13-16,0 4 4 0,-2-2-9 15,-4 0 0-15,-3-2-5 0,1 3 9 0,-2-1-31 16,-1-1 6-16,-1 0-13 0,0 2 0 0,0-1 7 16,-1-1 4-16,1 0-49 0,-2 2-3 15,0-3-29-15,0 3-30 0,-1-3-23 0,0 0-49 16,-1 0 21-16,0 0-258 0,0 0-8 16,0 0 31-16,0 0 61 0,2-3 15 0,-1 0-1 15,3 1 55-15,15-5 0 0,1-3 42 0,5-1-10 16</inkml:trace>
  <inkml:trace contextRef="#ctx0" brushRef="#br0" timeOffset="138756.37">13458 8701 304 0,'-3'-3'334'0,"0"0"-43"15,0 1-44-15,3-1-6 0,-2 0-36 0,-2 2-15 16,2 0-20-16,0-1 5 0,0 2-17 0,-1 3 5 15,3 0 22-15,-4 1-11 0,3 4-19 16,-1 10-19-16,-1 2 55 0,2 6-2 16,1 3-14-16,-1 2-7 0,1-16 5 0,0 8-22 15,0 6-8-15,0 2-13 0,0 0-18 0,0 0-11 16,0-1 2-16,0-1-28 0,0-3 7 0,0-2-4 16,0-2-20-16,0-1-9 0,0-5-10 0,0-3-29 15,0-3-18-15,0-1-48 0,0-3 4 16,0-6-33-16,0 8-32 0,0-8-63 0,0 0-36 15,0 0-48-15,0 0 25 0,-7 9-248 0,6-11 42 16,0-1 31-16,0-1 41 0,0-1-4 16,0-1 40-16,0-1 38 0,1-9 9 0,-3-2-5 15</inkml:trace>
  <inkml:trace contextRef="#ctx0" brushRef="#br0" timeOffset="139141.04">13395 8804 668 0,'1'-12'323'0,"0"2"-37"0,1 1-7 0,-1-1-20 15,8-2-49-15,-4-3-17 0,-1 4 10 16,5 0-43-16,2 0 14 0,0-2-39 0,2 4 16 16,0-1-15-16,4 0-16 0,0 3-13 15,3 3 16-15,1-1-12 0,-1 2-13 0,-11 3-4 16,7 0-24-16,1 0-8 0,22 16 23 15,-21-7-16-15,0 3-5 0,-6 4 13 0,4-1-5 16,-7 0-3-16,-1 4-20 0,-2-1 13 16,-3-2-6-16,-2 0-5 0,-1-8 0 0,0 4-5 15,0 2-6-15,-19 13 3 0,9-13-8 16,-4-2-5-16,0-3-10 0,-2 4 12 0,1-4-4 16,-4-1-4-16,0-1-23 0,3-1-22 0,-2-2-15 15,0 3 11-15,-2-2 2 0,3-3-52 0,4-2-24 16,0 0-19-16,-6 1-9 0,19-1 3 15,-11 0-26-15,0 0-8 0,2 0-40 0,2 0-21 16,-1-10 18-16,6 9-250 0,-1-3 35 0,3 3 35 16,3 0 0-16,-1-4 38 0,3 4 32 15,1-2 10-15,-1 2-8 0</inkml:trace>
  <inkml:trace contextRef="#ctx0" brushRef="#br0" timeOffset="139856.11">13905 8838 605 0,'1'-5'255'16,"-2"3"-30"-16,2-4 11 0,-1 1-15 15,1 1-8-15,-1-1-9 0,0 3-3 0,0-3-17 16,-1 3 0-16,1-1-19 0,0-2-21 0,0 3-16 16,2 0-14-16,-2 2 29 0,0 0-15 15,0 0-13-15,0 0-19 0,0 0-7 0,0 0 12 0,0 0-11 16,0 0-6-16,-2-9-14 0,1 10 9 15,1 0 7-15,-1 4 5 0,0 1 10 0,-1 1-13 16,-1 9 4-16,0 3-6 0,0 5-7 16,-2-3 5-16,2 4-4 0,2-1-14 0,0 0 2 15,-2 0 6-15,2 1-11 0,1-11-6 0,0 3 1 16,0 2-20-16,0 3 5 0,12 19-5 16,-8-20-10-16,0-1 6 0,1-3-13 0,2 0 8 15,-1 0-11-15,4-2 5 0,-3-1-8 16,3-2 7-16,-6-2-2 0,7-1 1 0,-1-1-13 15,-4-3 2-15,2 0 4 0,-1-1-2 0,0-1 0 16,1-1 4-16,8 1-8 0,-3-1-9 0,-1 0-5 16,-12-2-2-16,13 0-3 0,1 0-7 15,17-13 6-15,-17 7-7 0,-2-1 8 0,1-2-7 16,-1-1 7-16,0-1-10 0,-3 0 5 0,0-6-9 16,1 0 23-16,-2-3-17 0,1-1 1 0,-2-2-10 15,2-3 14-15,-2-3-16 0,-1 4 9 16,0-3-12-16,4 1 18 0,-5-2-6 0,1 0 7 15,0 0 2-15,-1 3 0 0,1-3 2 16,-2 4-3-16,-2 4 7 0,-2 1-6 0,0 6-7 16,0 14 14-16,0-10 0 0,0 0-14 0,0 3 5 15,-10-2 1-15,8 6-15 0,-2 1 2 0,1 1-1 16,-1 2 3-16,0-1-64 0,0 2 19 16,1 1-11-16,-2 0-28 0,1 1-11 0,2-1-19 15,-1 1-32-15,1-1-32 0,0 1 20 16,-1 1-212-16,2 0-65 0,-1-2 17 0,2 1 55 15,-1 1 36-15,1-1 13 0,0-1 34 16,0 2-8-16,0-1 17 0</inkml:trace>
  <inkml:trace contextRef="#ctx0" brushRef="#br0" timeOffset="141115.29">14485 9186 687 0,'0'0'283'0,"0"-14"-14"0,0 14-23 16,0 0-21-16,0-14-36 0,12 0-11 15,-12 13-17-15,0 1-3 0,-3 0 5 0,2 0 16 16,1 4-34-16,-1 0 21 0,1 2-26 0,-1 11-15 16,1-5-11-16,0-12 30 0,0 13-14 0,0 1-7 15,0 1 1-15,0 1-28 0,-6 21-5 16,2-21 10-16,3-2-27 0,-1-1 0 15,2-4 3-15,-1 1-7 0,0-2-19 0,1-1-6 16,-2-2 4-16,2 0 2 0,0 0-11 0,0-2 8 16,-2 2-17-16,2-3 17 0,0 2-15 0,0-1 16 15,0 1-18-15,0-4 10 0,0 0-3 16,0 0-9-16,-2 5-15 0,2-5 13 0,0-2-8 16,2-1-5-16,-2 0 8 0,0-1-7 15,2 2 1-15,0-1-1 0,0-2-3 0,0 2-2 16,1-2 1-16,1 3-9 0,-2-3 8 0,3 2 3 15,0 0-13-15,0-2 9 0,8-1-1 16,1 0 5-16,0 0-6 0,-2 0 5 0,-1 4 5 16,4-1-13-16,0 3 12 0,-4 0-4 0,-11 0 1 15,16 0 4-15,-1 0-5 0,21 12 8 16,-20-6-2-16,0 2-1 0,-3 0 7 0,-2 3-1 16,1-1 13-16,-1 0-1 0,-3 2 5 0,0-4-2 15,-4 1 13-15,-1-1-9 0,-2 0 2 16,0 0 15-16,-1-5-1 0,0-3-9 0,0 0 8 15,0 7-16-15,-9 6 0 0,-3-4-7 16,1-3 20-16,-7-1-10 0,3 2 0 0,-2-1-20 16,0-2 1-16,-2-3 0 0,1 1 0 0,3 1 0 15,-4-2 2-15,5-1-11 0,-5 3-14 16,11-3-12-16,-2 0-4 0,-1 0-37 0,-2 0-26 16,1 0-23-16,-1 0-18 0,4 0 12 0,-7-11-109 15,9 8-19-15,3 0-50 0,0 0-59 16,-2-1 31-16,4 2-237 0,-7-8 53 0,6 3 21 15,2 0 40-15,-3 4 26 0,1-2 48 0,3 0-10 16,-2 1 45-16,0 3 3 0,2-2 37 16</inkml:trace>
  <inkml:trace contextRef="#ctx0" brushRef="#br0" timeOffset="143893.2">15892 8754 857 0,'0'0'318'0,"0"0"-59"0,0-13-18 16,0 13-27-16,0 0 0 0,0 0 27 0,0 0-31 16,0 0-23-16,-22 8 47 0,24 8-10 15,-2-6-2-15,0 6-22 0,0 3-18 0,0 2-10 16,6 23-13-16,-6-33-8 0,0 6-11 15,0 2-25-15,0 0-7 0,0-1 8 0,0-3-20 16,0-3-5-16,0-1 2 0,0-2-13 0,0-3 4 16,0-6-7-16,0 7 2 0,0-7-1 0,0 0-8 15,0 0-16-15,0 10 0 0,-2-12-16 16,0 1-2-16,0-4 4 0,-2 1 4 0,-4-8-19 16,1-1 8-16,1-3-17 0,2 1 1 0,-1-2-1 15,1-2-10-15,-1-3 0 0,5 2-6 16,-1-2 0-16,1 3 0 0,0 10-9 0,0-4 4 15,0-2-10-15,0 1 6 0,12-9 0 16,-9 14 4-16,-1 1 0 0,2 4-1 0,-2 1 0 16,3 2-6-16,2-1 7 0,-3 2-8 15,3 0 17-15,18 17 3 0,-8-5 7 0,2 1 0 16,1 0-1-16,0 2 15 0,-2 2-10 0,0 2 2 16,0-4 0-16,3 6 6 0,-4-3-15 15,3 0 7-15,-4-1 5 0,2-1 2 0,0 2-18 16,-4-3 7-16,0-5-4 0,-2 2 4 0,-3-2 20 15,-1-3-2-15,-2-3 0 0,-1-3 7 16,-1 1-4-16,-4-2 3 0,0 0-20 0,0 0 0 16,16-12 0-16,-12 6 11 0,-1-8-18 0,3-4-4 15,-4 1-8-15,1-3 16 0,-1-1-6 16,0-1-11-16,-2-1 10 0,2 1-21 0,0-3 3 16,3 0-10-16,-2 2-6 0,1 2-10 0,-2-1-14 15,5 4-5-15,-3 0-12 0,1 7-27 16,0 1-35-16,-1 5 12 0,1 3-79 0,1 1-34 15,-6 1-26-15,0 0-24 0,0 0 25 0,16 11-252 16,-14-7-2-16,7 10 28 0,-2 0 71 16,4 1 16-16,-4-3 37 0,0 6 24 0,3 0 20 15,2-2 4-15,1 1 28 0,3 1-48 0</inkml:trace>
  <inkml:trace contextRef="#ctx0" brushRef="#br0" timeOffset="144390.81">16552 9012 275 0,'-2'1'469'0,"-2"-2"-80"16,1-1-51-16,-1-1-43 0,0 2 21 15,0-2-11-15,-2 0-12 0,0-2-23 0,4 3-24 16,-3-3-20-16,-1-5-4 0,1-2-20 16,0 5-19-16,3 0-26 0,2 2-14 0,0-2-13 15,0 7-10-15,0 0-17 0,0-8-17 0,16-9-1 16,-5 5-14-16,1 9-15 0,-1-1 8 15,-1 2-17-15,-10 2-2 0,10 0-2 0,1 0-4 16,16 18-4-16,-14-7-7 0,-3 2 0 0,-1 0-4 16,-3 2 0-16,-4 2-7 0,1-1 3 15,-3-8-4-15,0 4 9 0,-16 15-9 0,6-13-1 16,0-2-3-16,-2 3-3 0,-1-3 6 0,-1-1-2 16,-1-1-8-16,-3-2 9 0,0-3-3 15,5 4-11-15,-1-5 4 0,3 0-1 16,2-1 3-16,-1-1-3 0,4 2 0 0,2-3-10 15,-1-1-1-15,1 2 14 0,2 0-2 0,-2-2 1 16,2 2-6-16,0-1 7 0,0 0 2 16,2 0-5-16,0-1 2 0,0 0-6 0,0 0 1 15,14 2 11-15,-7-2-1 0,11 3-3 0,-9-3 3 16,6 0-5-16,5 0-5 0,1 0 5 16,4 0-9-16,-2 0 5 0,2 0-7 0,0 0-9 15,0 0-17-15,20-12-7 0,-23 12-10 0,-5-3-28 16,3 3 6-16,-6 0-50 0,-2-4-17 0,-3 3-46 15,-2 0-11-15,-4 0-24 0,1-1 22 16,-1-1-186-16,-1 2-99 0,-1 0 29 0,-1 1 26 16,-3-3 48-16,0 1 10 0,-3 0 26 0,-8-3 34 15,1-2 34-15,-1 1-14 0</inkml:trace>
  <inkml:trace contextRef="#ctx0" brushRef="#br0" timeOffset="145120.84">15633 8493 607 0,'0'-3'263'0,"1"0"-33"0,-1 1-20 16,-1-1 6-16,1-1 8 0,-2 1-25 16,2-2-5-16,-2 3-18 0,0-2-24 0,0 1 20 15,-3-1-7-15,0 0-32 0,-1 2 18 16,1-1-22-16,-8-2-31 0,1 4 20 0,-1-5-11 16,-1 5-13-16,3 1-23 0,11 0-8 0,-13 0-6 15,-16 12 6-15,11-6-7 0,-1 3 36 16,4 1-6-16,-1 3-3 0,1 4-2 0,-1 0 1 15,3 4-16-15,-1 1 13 0,2 1 6 16,2 0-5-16,-2 1 6 0,3 4 1 0,0-3-9 16,0 0-10-16,4 4 5 0,3 2-11 0,0-2 1 15,0 5-9-15,2-17-13 0,0 7 1 0,0 2-1 16,11 28-15-16,0-25 3 0,0-5-17 16,3 1-12-16,4 0-30 0,2 0-5 0,3-6-41 15,6 4 8-15,3-4-66 0,1-2-45 16,3-1-14-16,2-3-43 0,-2-1-45 0,3-3 25 15,3-1-222-15,-2 1 34 0,1-5 4 0,2 0 37 16,-1 0 17-16,-1 0 59 0,1-3 4 0,2 1 24 16,-4-2 25-16</inkml:trace>
  <inkml:trace contextRef="#ctx0" brushRef="#br0" timeOffset="145796.14">16797 8428 665 0,'0'0'270'0,"2"-1"-33"15,0 2 18-15,2-2-9 0,0 2-9 16,2 0-17-16,13 3-11 0,-2-1-24 0,0 3 40 16,4 0-17-16,2 2 2 0,4 1-36 15,-4 4-8-15,2 1-16 0,1 2-11 0,-1 2-13 16,0 3 8-16,-2 3-22 0,-1 0-3 0,-1 3-2 16,-2 4 1-16,0-1-12 0,-2 3-13 0,-1 2-7 15,-3-1 7-15,0 2-19 0,-1 0 6 16,-3 3-8-16,-2-3-13 0,-2 0 1 0,-4-2-12 15,-1-19-10-15,0 9-10 0,-11 28-13 16,0-24-34-16,-3-4-31 0,-1 5 7 0,-5-5-105 16,-1-1-42-16,-4 0-24 0,-4-3-49 0,1-3 24 15,2-2-236-15,0-3 39 0,1 4 5 16,1-6 47-16,-1 0 49 0,4-1-14 0,2-4 52 16,7-2 12-16,1-1-6 0</inkml:trace>
  <inkml:trace contextRef="#ctx0" brushRef="#br0" timeOffset="147594.19">16939 8146 625 0,'-5'-1'220'0,"1"0"-10"0,0 0-7 16,2-3-39-16,-3 4 4 0,2-1-22 0,1-1-4 16,0 2-3-16,2 0-17 0,-2 0 9 15,1 0-9-15,1 0 21 0,0 0 3 0,1 0-25 16,1 2 17-16,3-2-14 0,-1 0-14 16,5 1-11-16,0-1-10 0,2 0 47 0,9 0-16 15,3 0 4-15,4 0-20 0,3 0 4 16,1 0-19-16,32-10-6 0,-29 6-17 0,-1 1 12 15,-1 0-33-15,-1 0 10 0,0-1-7 0,-3 2-1 16,-3-1-1-16,-3 3-1 0,-4-4-21 0,-4 2-5 16,-4-1 5-16,1 3-19 0,-2 0 8 15,-4 0 11-15,0-1-2 0,-1 1-9 0,0 0 11 16,0 0-14-16,-1-1 1 0,-3 1-18 0,0 0 14 16,0 0-4-16,0 0 5 0,8 0-5 15,-8 0 11-15,0 0 3 0,6 0-17 0,-6 0 6 16,0 0-2-16,0 0-1 0,8 0-12 0,-8 0 27 15,0 0-7-15,0 0 9 0,15 12-5 16,-13-9 25-16,0 1-20 0,0 1 2 0,0 1 5 16,0 0 5-16,3 9-6 0,-1 1 10 15,0 0-14-15,1 2 3 0,-2 0 21 0,-1 1-10 16,2 1 1-16,0 0-10 0,-1 2 3 0,-1 0 3 16,1 1-5-16,0 2-13 0,3 2 9 15,-2-2-3-15,0 1-8 0,-1 2 6 0,2 1 0 16,-3 1-3-16,4 0-5 0,0 0 2 0,0-3 9 15,0 2-7-15,-2 0-1 0,-1-1 1 16,6 1 11-16,-5 3-6 0,-3-1 8 0,-1 1-9 16,0-16 4-16,0 8-17 0,0 2 11 0,0 5-1 15,0 0-8-15,0 0 8 0,0-1-11 0,0-3 7 16,0-1-9-16,0-2 12 0,0-2-3 16,0-1-11-16,0-3 4 0,0-4-3 0,0 1 6 15,0-3 0-15,0-2-11 0,0-1 9 16,0-1 0-16,0-1-8 0,0 0 12 0,0 0-1 15,0-2-10-15,0-5 6 0,0 10 0 0,0-5-11 16,0-5 13-16,0 10 2 0,6 3-4 16,-4-10 2-16,-2 2-2 0,0-2-10 0,1 1 7 15,0-2-1-15,1 1 1 0,-1 0 1 16,-1-1-1-16,2 3-4 0,-2-3 0 0,0 1-3 16,0-1 3-16,2-1 0 0,-1 0 5 0,0 2-2 15,-1-1 3-15,0-1 1 0,0 0-6 16,1 2 5-16,-1-3-13 0,0 0 6 0,0 0 13 15,0 0-7-15,0 0 6 0,0 0 4 16,0 0-5-16,0 0 13 0,0 0 2 16,0 0-12-16,0 0 11 0,0 0-18 0,0 0 14 15,0 0-18-15,0 5 22 0,0-5-15 0,0 0-11 16,0 0 16-16,0 0 6 0,0 0-4 16,0 0-14-16,0 0-7 0,0 0 20 0,0 0-9 15,2 8 6-15,-3-8-15 0,1 0 0 0,0 2 5 16,0-2-7-16,0 0 3 0,0 0 9 15,0 0-8-15,0 0 3 0,0 0-4 16,-1 0 17-16,1 0-16 0,-1 2-6 0,1-2 16 16,0 0 4-16,-1 1-15 0,0 1 11 0,1-2-16 15,0 0 13-15,-2 0-8 0,2 2 3 16,0-2 1-16,0 1 11 0,0-1-17 0,0 0-1 16,-2 0 4-16,2 2 9 0,0-2-11 15,0 0 19-15,0 0-23 0,0 0 23 0,0 0-12 16,0 0 6-16,0 1-14 0,0-1 14 0,0-1 0 15,0 1-9-15,0 1-5 0,-1-1 7 16,1 0-5-16,0 0 7 0,0 3-5 0,0-3 4 16,-1-2-3-16,0 4 23 0,1-2-14 0,-1 0 5 15,1 0-7-15,0-2 11 0,0 2-12 16,1 2 7-16,-1-2-11 0,-1 0 15 0,1 0 6 16,1 0 2-16,-1 0-21 0,0-3 31 15,0 4-33-15,-1-1 25 0,1-1-11 0,0 2-2 16,-1-1 1-16,1 2 14 0,0-2-18 0,0-2-9 15,0 2 10-15,0 2 15 0,-1-2 5 16,2 0-17-16,-2 0-12 0,0 0 1 0,-1 0-1 16,0 0 15-16,0 0-24 0,0 0 26 15,-2 0-20-15,0 0 13 0,0 2-18 0,0-1 11 16,-1 0 15-16,-1 0-10 0,0-1-8 0,-9 6 4 16,-4-5-19-16,0 4 14 0,5-4 7 15,-7 1 15-15,-1 2-33 0,-4-1 15 0,1 1 1 16,-4-1-7-16,-3 2 12 0,-2-2 1 0,1 0-19 15,3-2-6-15,-3 2 10 0,-1-1-5 16,-1 0 17-16,0 0-5 0,18-2-10 16,-8 0 15-16,-5 0-22 0,2 0-10 0,2 0-9 15,3 0-7-15,2 0-32 0,2 0-40 0,2 0-21 16,5 0 12-16,-7-11-90 0,14 9-27 16,-2 1-27-16,5-1-33 0,1-1 29 0,0 1-194 15,1-1-45-15,1 1 34 0,0-2 19 0,1-1 23 16,0 3 32-16,0 0 22 0,1-3 47 0,0 3 41 15,-1-2-19-15,0 3 45 0</inkml:trace>
  <inkml:trace contextRef="#ctx0" brushRef="#br0" timeOffset="148720.03">18995 8470 487 0,'0'12'451'16,"14"-12"-81"-16,10 32 47 0,-17-18-22 0,3 3-15 15,-3 2-26-15,-1 5-28 0,2-2-16 0,-4 0-41 16,3 0-24-16,-2 2-25 0,0-5-20 16,-1 4-21-16,-1-2-13 0,1-2-25 15,-1-9 7-15,1-2-49 0,-3-1-19 0,0 0-25 16,-1-2-50-16,0 0-48 0,2-1 5 0,-2-4-147 16,-2-1-39-16,1-1-61 0,-2 0 29 15,1-2-272-15,0-1 63 0,-3-7 15 0,-5-1 48 16,4-1 36-16,-3-3 3 0,4 0 41 0,-1-1 23 15,-5-2 24-15,1-1 2 0</inkml:trace>
  <inkml:trace contextRef="#ctx0" brushRef="#br0" timeOffset="148875.59">19008 8308 848 0,'0'-7'313'15,"-1"0"-42"-15,1 2-19 0,-2-1-62 0,1 2-21 16,0 1-20-16,-1-1-23 0,1 2-30 0,1 0-48 15,-1 2-33-15,1-1-49 0,4 2 5 16,-1 0-270-16,0 1-58 0,0 2 32 0,11 4 30 16,0 3-17-16,3-1 29 0</inkml:trace>
  <inkml:trace contextRef="#ctx0" brushRef="#br0" timeOffset="149292.05">19364 8664 814 0,'0'2'367'16,"2"0"-42"-16,-1-1-21 0,1 1-40 15,-1 0 26-15,0 0-35 0,1-2-28 0,2 1-43 16,-1-1-17-16,2 0-4 0,-1-1-7 16,0 0-18-16,2 0-16 0,9-5 6 0,1 3-16 15,1-5-31-15,-1 2-2 0,0-1 8 0,-1 0-28 16,0-1 13-16,-3-2-6 0,0 1-17 0,-1 0 21 15,-2-2-18-15,-3-1 2 0,0 1-20 0,-2-4-7 16,0 4-5-16,-4 11 10 0,0-9 1 16,0 0-7-16,0 1-13 0,-11-5 19 0,6 9-10 15,1 0 6-15,-8-2-15 0,-1 5 11 16,13 1 2-16,-12 0 11 0,-16 19 15 0,14-5 11 16,0 7 3-16,2-1 15 0,1 0-14 0,4 1 8 15,1 0-9-15,5 0-1 0,1-12-20 16,0 5-1-16,12 17 2 0,2-16-4 0,-1 0-13 15,2-4-9-15,0-4-26 0,4-3-35 16,1-2-45-16,2-2 8 0,-12 0-115 0,8 0-47 16,23-13-29-16,-13 8 25 0,-4-3-286 0,-2 0-3 15,0 1 64-15,0-2 32 0,-1 1 53 0,1 0 13 16,1 1-9-16,0 3 53 0,1 1 51 16,5 0-24-16</inkml:trace>
  <inkml:trace contextRef="#ctx0" brushRef="#br0" timeOffset="155336.06">19055 7744 524 0,'0'-15'234'0,"29"-8"-15"0,-24 13-26 0,-1 0-9 15,-1 2-19-15,0 0-11 0,-1 2-5 16,-1-1-9-16,-1 0 2 0,0 2-7 0,0 5-19 15,0 0-12-15,0-8-3 0,0 2-15 0,0 6-27 16,0-8 2-16,-17-8 8 0,4 8-20 0,2 5 6 16,-5-2-10-16,2 3-16 0,-5-1 0 15,-1 2 1-15,9 1 5 0,-4 0-4 0,-3 0 7 16,-19 14 1-16,16-7 3 0,2 3-12 16,-1 2-5-16,0 0 12 0,0 5 11 0,1-4-19 15,1 3 14-15,3 1-12 0,3 0 8 0,1-1 2 16,-1 0-5-16,3 0 5 0,4-2 9 0,0 1-34 15,3-2 20-15,2-13 7 0,0 10-22 0,0 3 34 16,0 0-17-16,19 16-14 0,-9-14 17 16,0 1-9-16,3-1-19 0,0-1 14 0,-1-1-14 15,-1 2 10-15,0-1 10 0,-1-1-25 16,0 3 7-16,-2-2 10 0,-3-2-3 0,2 2 10 16,-3 1-2-16,-3-2-25 0,-1-13 1 0,0 16 36 15,0 2 0-15,-15 19-23 0,7-17 22 16,-4 4-11-16,0-3-1 0,1 0-20 0,-2 1 18 15,-3 0-5-15,2-1 0 0,0 1 5 0,-1-1-11 16,3-2-14-16,-2 1 14 0,1 0 10 16,-1 0-20-16,1-2 7 0,2-1-7 0,3 1 2 15,0-2-10-15,0 1 1 0,2 1 7 16,3 0 4-16,1-2 3 0,1-2-2 0,1-5-3 16,0 4 1-16,0 2-20 0,17 17 31 15,-8-14-23-15,2 0 13 0,4-3 2 0,2 3-20 16,1-2 16-16,-1-1 11 0,1 0-10 0,2-1 10 15,-1 1 7-15,-1 1-5 0,1-1-4 0,-2 2 8 16,-3 1 1-16,-1 0-7 0,-3-4 7 16,-3 5 5-16,-2-1 9 0,-5 3-12 0,0 1 0 15,0-13 7-15,0 8-11 0,-13 27 7 0,5-22-16 16,-1 4 7-16,-2-1-5 0,2 0-7 0,0-1 9 16,-2 0 5-16,4 2-18 0,-3-2 1 15,2-2 9-15,2 2-8 0,2-4-1 0,0 4 1 16,0-2 0-16,3 0-2 0,0-1-4 15,1 1 12-15,0-10-12 0,0 6 1 0,0 3 8 16,13 24-5-16,-8-20 2 0,1 0 4 0,-1-2-6 16,0 2-2-16,0 3 7 0,1-3-8 15,-2-3-33-15,2-1-5 0,-3 1 3 0,-1-3-75 16,1-3-39-16,-2-2-16 0,-1-14-48 0,0 9-52 16,0-1 27-16,-11 7-291 0,6-9 49 15,2-3 58-15,-2 1 34 0,-6 5 22 0,5-3 5 16,1-3 0-16,2 0 39 0,1-3 33 15,2 0 13-15</inkml:trace>
  <inkml:trace contextRef="#ctx0" brushRef="#br0" timeOffset="157984.15">21027 8264 526 0,'0'0'314'0,"0"0"-16"16,-16 0-39-16,16 0-23 0,-21-25-20 0,19 25-2 15,0-1-42-15,1-1 20 0,0 2-20 0,1 0 5 16,4 0-19-16,1 0 34 0,3 0 5 16,15 2-18-16,-10-2-18 0,8 0-22 0,5 0 0 15,1 0-6-15,4 0-30 0,2 0 5 0,0 0-14 16,-1 0-17-16,0 0 7 0,-1 0-18 16,-2 0-21-16,-2 0-35 0,-4 0-1 0,-4 0-88 15,-2 0-45-15,-5 0-42 0,-2 0-41 16,-1 0 19-16,-9 0-133 0,6 0-136 0,-6 0 0 15,0 0 31-15,7-7 30 0,-9 7 28 0,0-3 17 16,0 3 76-16,-3 0-3 0</inkml:trace>
  <inkml:trace contextRef="#ctx0" brushRef="#br0" timeOffset="158236.42">21194 8240 672 0,'-5'0'279'0,"2"3"-8"0,0-1-18 15,0 0 9-15,-1 4-24 0,0-2-27 0,-2 10-25 16,2 1-22-16,1 3 80 0,1 1-22 16,1 3-43-16,1-11-1 0,0 6-18 0,0 3-7 15,0 0-18-15,0 2-18 0,13 22 7 0,-8-21-26 16,3-1-11-16,-4-1-3 0,-1-4-12 16,1-1-32-16,1-2-22 0,-4-3-3 15,2-1-103-15,0-3-25 0,-2 0-45 0,0-3-39 16,0 0 19-16,-1-3-230 0,1 0-59 15,2 1 35-15,-2-2 42 0,0 0 2 0,-1 0 48 16,0 0 25-16,0 0 22 0,0 0 4 0</inkml:trace>
  <inkml:trace contextRef="#ctx0" brushRef="#br0" timeOffset="158940.71">21444 8221 581 0,'0'-5'313'0,"0"0"-35"16,0 4-31-16,-1-2 1 0,-1 3-28 15,0 1-7-15,-2 2-12 0,1 2-4 0,-3 11 5 16,1 4-23-16,-2 4 43 0,4 4-16 0,0 3 6 16,2-1-23-16,1 2-7 0,0-16-16 15,0 7-2-15,0 3-22 0,0 1-2 0,13 29-12 16,-9-32-16-16,0-4-10 0,0-3-9 15,1 0-8-15,-1-3-11 0,-2-4 1 0,0-3-18 16,0 0 7-16,-1-2-4 0,-1-2 0 0,1 1-3 16,-1-2-9-16,0-2-3 0,0 0-6 0,0-1-14 15,0-1-4-15,-1-2-8 0,0 0-15 16,-1 0-7-16,1-4-20 0,2 1 3 0,2-10-22 16,-3 7 18-16,0-5-2 0,9-16-1 0,-5 15-3 15,1 0 9-15,1 2 6 0,1-1-4 16,-3 5 0-16,5 0 13 0,-3 1-17 0,-1 3 13 15,1 1 1-15,0 4-11 0,-6 1 9 0,0 0 7 16,7 0-5-16,-7 0-3 0,20 19 3 16,-11-6 21-16,-1 3 12 0,-2 1 10 0,3 1-3 15,0 0 16-15,0-3 3 0,2 0-8 0,-1 1 15 16,2-4-8-16,1 1 2 0,-1-3 1 16,3-1 7-16,-2-2-15 0,3 0 11 0,0-3-13 15,-4-1 4-15,6 0-8 16,-3-3-9-16,-6 0 1 0,1 0 9 0,2 0-14 15,9-10-4-15,-4-1-13 0,-2 0 9 16,0-3-18-16,-4 0-29 0,5-4 10 0,-7 3-12 16,-2-3 6-16,2 1-9 0,-2 0 7 15,-6 5-2-15,-1 0 15 0,1 4-7 16,-1 8-3-16,0 0 6 0,0 0-4 0,-14-11 0 16,8 11 20-16,1 4 11 0,-7 6 3 0,-1 5 9 15,2-1 4-15,1 3 23 0,-1 0-3 16,2 1 3-16,4 0-3 0,1 0 8 0,4-1-14 15,0-8 14-15,0 1-20 0,12 21 7 0,0-19-11 16,2-1-8-16,2-2-19 0,3-3-40 16,2 1-39-16,1-6-34 0,4 2 13 0,0-3-171 15,-13 0-68-15,7 0 30 0,3 0-247 16,29-12 49-16,-24 5 45 0,-1 1 30 0,1-1 52 16,0 0 24-16,0 0 41 0,5 2 3 0,4-1 6 15,1 1 31-15,-1 1 15 0</inkml:trace>
  <inkml:trace contextRef="#ctx0" brushRef="#br0" timeOffset="159768.26">22901 8470 340 0,'3'3'400'0,"5"14"-29"16,-1 0-57-16,0 2 40 0,0 0-3 16,1 0-7-16,0 1-17 0,-1-1-22 0,2 1-31 15,-4-1-18-15,3-2-32 0,-3-2-26 0,-1-3-17 16,-2-3-12-16,-2-2-11 0,1 1-13 0,-1-8-12 16,0 0-20-16,0 0-15 0,0 6 2 15,0-6-7-15,0 0-16 0,-10 11-1 0,7-11-4 16,-1 0-10-16,0-1-27 0,1-3-9 15,-2 2-12-15,1-3-21 0,-3-9-8 0,2 0-9 16,2-2 1-16,2 4-7 0,0-1-4 0,1 13 4 16,0-14 5-16,0 2-1 0,16-16-5 15,-6 17 8-15,0 1 2 0,3 2 9 0,3 2-12 16,0 1 14-16,-2 4 3 0,0 1-16 16,-5 0 4-16,4 0 11 0,18 18 8 0,-12-10 12 15,-3 6 14-15,0 1 11 0,-4-1-5 0,3 2 3 16,-4 4 2-16,-4-4 4 0,3 2 3 0,-4 0-2 15,2-1 8-15,-1-3-6 0,-2-2 0 16,-1-3-5-16,0-1 6 0,0-2-13 0,-2-2-7 16,1 1 9-16,-1-3 3 0,0 2 6 15,1-2-17-15,-1-1 1 0,2-1 7 0,1 0-22 16,-5 0 1-16,0 0-19 0,25-11-24 16,-11 0-2-16,-2 0-9 0,4-1-6 0,-3-2-1 15,2 0-1-15,-2 2 13 0,0-2 1 0,0 2-20 16,-2 0 30-16,-1 3-14 0,-3 2 13 0,-2 1 5 15,-1 3-14-15,-2 1 7 0,0-1 7 16,1 3-4-16,-3 0 19 0,0 0 10 0,0 0 12 16,0 0 2-16,5 15 6 0,-5-9 14 15,1 1-3-15,0 1 18 0,-1-1-18 0,0 6 3 16,13 14 1-16,-6-11 18 0,2-1-17 0,1 2 5 16,0-5-7-16,7 0 8 0,-4-3-27 15,2 2 16-15,1-5-5 0,1 0 6 0,0-4-13 16,2 2 1-16,1-1 2 0,-11-3-6 15,3 0 1-15,20-15-8 0,-14 8-23 0,-4-3 5 16,0-1-21-16,-3-3-1 0,1 1-15 0,-4-1 4 16,0-1-5-16,-6 3-16 0,-2 12 10 15,0-14 3-15,-11-11 9 0,0 11 0 0,-3 3 1 16,0 0 3-16,-5 1-2 0,-1 3 1 16,-1 0 17-16,-3 5-12 0,1 0 11 0,0 1-15 15,2 1 12-15,10 0-12 0,-4 0-3 16,-1 0-20-16,2 0-16 0,1 0 8 0,3 0-53 15,1 0-43-15,0 0-23 0,-5 9-72 0,12-7 26 16,-2-1-222-16,1-1-52 0,1 0 43 16,1 3 43-16,3-2 27 0,2 1 26 0,11 4 29 15,5-3 12-15,6 1 25 0,-3-1 22 0</inkml:trace>
  <inkml:trace contextRef="#ctx0" brushRef="#br0" timeOffset="160234.53">23815 8653 919 0,'3'3'384'16,"0"2"10"-16,-3-1-12 0,2 3-20 0,4 11-30 15,-3-1-11-15,-2-2-34 0,3 1-17 16,-1-1-29-16,0 2-11 0,0 0-38 0,1-3 4 16,-1-2-22-16,-2 0-17 0,1-4-6 0,0-1-33 15,-1-3-9-15,-1-4 9 0,0 0-6 16,0 0-16-16,0 6 7 0,0-6-13 15,0 0-9-15,0 0-8 0,-2 7-10 0,1-8 0 16,0-1-28-16,0 0-3 0,-1-4-26 16,1 2 2-16,0-3-25 0,0 0 1 0,0-1-3 15,1-9-3-15,0 3-6 0,0 6-1 16,0-3-3-16,0 0 10 0,0-1-6 0,16-8 5 16,-10 15 7-16,5-5-8 0,-1 5 7 0,5-1 2 15,-3 5 0-15,5-4-5 0,0 3 4 16,3 2 16-16,-4 0-8 0,-6 0-3 0,4 0-3 15,19 9 22-15,-14-6 0 0,-1 6 10 16,0 1-3-16,-2 2 14 0,-3 0 7 0,-1 2 7 16,-1 0-9-16,-5 1 7 0,-2-1-17 0,-2-1 4 15,-2-3-5-15,0-10 11 0,0 10-20 16,0 1 20-16,-13 11-28 0,7-16-18 0,1 0-34 16,1-3-39-16,-1 0-47 0,1-1 12 0,0 0-130 15,1-2-41-15,0 0 27 0,-1-2-214 16,4 2-32-16,0 0 14 0,-5-8 40 0,6 4 27 15,1-1 37-15,7-12 44 0,2 5 10 16,-1 1 40-16,5-2-7 0,0 1 7 0</inkml:trace>
  <inkml:trace contextRef="#ctx0" brushRef="#br0" timeOffset="160536.28">24339 8664 959 0,'2'-3'344'0,"1"0"9"0,1 1-52 15,-3-1-38-15,0 1-33 0,-2 0 25 16,0 2-31-16,0 0 3 0,-2 1-32 16,-1 1 0-16,0 2-5 0,-6 4 3 0,0 3-1 15,-1 0-7-15,-1 4-13 0,2 0-6 0,1 0 15 16,0 3-6-16,2 1-21 0,2-2-11 16,2 0-21-16,3-1-5 0,0-6-11 0,0 4-5 15,0 1-21-15,17 14 10 0,-5-14-25 0,1-4-3 16,3-2-1-16,1 0-24 0,2-4-36 15,0-1-49-15,-4-4-50 0,-6 0-45 16,5 0 13-16,19-12-160 0,-17 4-72 0,0-4 34 16,-2 4-233-16,1-2 33 0,-4-1 28 0,5 4 58 15,0-3 36-15,1-1 27 0,0 3 32 16,5-2 51-16,-4 6-4 0,6 0 41 0,-6-1-12 16</inkml:trace>
  <inkml:trace contextRef="#ctx0" brushRef="#br0" timeOffset="161161.06">24594 8749 610 0,'-1'2'373'0,"0"-2"-23"0,0 2-47 16,0-1 21-16,0 1-27 0,1 0-25 16,1 0-16-16,1 1 14 0,1-3-30 0,-1 2-5 15,3-2-26-15,1 3-21 0,0-3-7 16,0 2-20-16,12 4-31 0,-5-6-3 0,-6 0-10 16,5 0-22-16,4 0-1 0,1 0-17 0,-1 0-6 15,18-14-3-15,-19 8-5 0,-1-1-17 16,-1-1-19-16,-3 1-3 0,-1-1-16 0,-2 2 4 15,-4 1 6-15,-1 0-5 0,-1 0-14 0,-1 1 10 16,0 4-7-16,0 0-2 0,-10-8-1 16,3 5-3-16,0 2 0 0,0 1-1 0,-14 4 9 15,12-4 15-15,-19 11 12 0,9 1 13 0,2 1 18 16,1 1 17-16,5 1-9 0,-2 2 12 16,2 2 10-16,4-3-24 0,3 0 5 0,1 1 0 15,3-3-9-15,0-14-27 0,0 14 16 0,10 15-10 16,-2-17-29-16,2-1-19 0,1-1-44 15,0-4-31-15,6-1-29 0,1 0 10 0,2-3-120 16,-13-2-58-16,7 0-66 0,2 0 30 16,1 0-229-16,18-12 29 0,-19 6 47 0,2 1 30 15,-2 0 23-15,2 0 52 0,0 2-7 16,0-1 54-16,2-1 12 0,0 3 2 0,-2 1 17 16</inkml:trace>
  <inkml:trace contextRef="#ctx0" brushRef="#br0" timeOffset="162412.42">26764 8436 291 0,'0'-14'149'15,"-16"14"10"-15,-9-34-19 0,17 24-14 0,-3 3-49 16,2 1 23-16,2 1-48 0,0 0 6 16,0 1-9-16,2 0-18 0,-1 1-6 0,1 0 39 15,0 0-27-15,1 1-1 0,1-1 25 16,-1-1 7-16,0 3 10 0,1-1-2 0,1 1 0 0,-1-2 24 15,1 1 14-15,0 2 1 0,0-2 14 16,-1 2-14-16,3-3 6 0,-4 3 8 0,3-2 17 16,0 1-23-16,1 0-20 0,-1 1 3 15,0 0-6-15,1 0-17 0,0 0 7 0,-3 9-11 16,3-1 80-16,-2 15 0 0,-2 2 16 16,2 1 8-16,-1 1-7 0,0 1-12 0,0 0-5 15,1-2-30-15,1 1 4 0,0 0-26 0,1-3-5 16,0 0-4-16,0-14-22 0,0 4 7 15,0 2-7-15,0-2-37 0,0-2-31 0,0-2-31 16,0-2-54-16,0-1 6 0,0-7-135 0,0 0-76 16,0 0 25-16,0 0-275 0,4 7 44 15,-6-8 31-15,0-2 32 0,0-3 24 0,1 0 27 16,-6-10 25-16,-2-2 25 0,4 1 7 0,1-2 9 16</inkml:trace>
  <inkml:trace contextRef="#ctx0" brushRef="#br0" timeOffset="162708.51">26538 8395 1085 0,'0'-5'333'15,"0"0"-41"-15,0 1-38 0,-1-1 74 0,1-1-46 16,1 1-24-16,-1 1-27 0,1 1-35 16,1-1-7-16,1 1-36 0,2 1-6 15,1 0-29-15,1 4 7 0,13 1-21 0,2 8 14 16,-3 2-5-16,4 6 3 0,0 3 11 15,2 0-3-15,1 0 2 0,0 2-10 0,0-1-7 16,0 0-21-16,-3 1 0 0,-1-3-13 0,0-2 1 16,-2-4-10-16,-2 2-2 0,0-2-24 15,-4-3-24-15,0 1-26 0,-4-2-27 0,-2-6-26 16,-1 0 5-16,0-3-128 0,-7-2-52 0,0 0-45 16,7 0 26-16,-7 0-288 0,13-11 42 0,-9 6 52 15,3-8 35-15,-3-4 19 0,2 0 54 16,-5-4 5-16,0 3 42 0,0-5 29 0,3 1 0 15</inkml:trace>
  <inkml:trace contextRef="#ctx0" brushRef="#br0" timeOffset="162960.07">27060 8272 776 0,'0'-4'350'0,"-1"0"-20"0,1 0-41 0,-1 1-27 15,1 0 1-15,-1 3-38 0,1 0-20 16,-2 3-25-16,-7 8 52 0,2 3-4 0,-2 5 2 15,5 3-3-15,-6 2-22 0,2 3-16 16,0-3-13-16,1 2-4 0,1 3-30 0,-1-2-5 16,2 0-13-16,-1-1-6 0,3-4-15 0,0-3-18 15,0 1-23-15,1-4-29 0,1-4-56 16,1-2-35-16,0-10 5 0,0 0-161 0,0 7-85 16,0-7 27-16,13 12-264 0,-8-11 40 15,-2-1 37-15,1 0 36 0,1-1 61 0,1-1 25 16,12-5 23-16,-5 0-5 0,2 2 14 15,-2 0-21-15</inkml:trace>
  <inkml:trace contextRef="#ctx0" brushRef="#br0" timeOffset="163407.06">27220 8620 779 0,'1'0'374'0,"-1"-2"-57"0,2 1 60 15,-2-1-22-15,1 0-45 0,-2-1-14 0,1 1-22 16,1 0-27-16,0-3-23 0,-1 2-35 15,2-2-10-15,0 1-26 0,0 0-6 0,1 0-28 16,0 0-5-16,1 1-14 0,1 1-7 0,0 2-8 16,0-1-14-16,2 2-4 0,1-1-3 15,16 12-14-15,-8-4 1 0,-1 3-19 0,-2-1 7 16,-2 0-8-16,-2 3 4 0,-1 0-6 0,-4-4-3 16,-2 0-10-16,-2-9-1 0,0 8-1 15,0-2 1-15,0 0-5 0,-17 11 8 0,4-7-4 16,1-2 0-16,-3-1-4 0,-2 0 6 15,2-2-20-15,-1 5 11 0,4-10 3 0,1 3-3 16,0-1-6-16,3 1 12 0,0-2-5 0,1 1-13 16,1-1 8-16,2 1 9 0,1-2 6 15,1 2-4-15,-1-2 2 0,2 1-1 0,1-1-3 16,0 0-6-16,0 0 3 0,0 0 8 16,12 2-4-16,-6-4 2 0,2 2 5 0,10 0 1 15,-11 0 5-15,8 0-13 0,5 0-6 16,1 0 7-16,3 0 0 0,1 0-13 0,1 0-10 15,1 0-18-15,0 0-51 0,1 0 7 16,0 0-113-16,0 0-52 0,-1 0-48 0,27-17 27 16,-24 11-260-16,-2 2 28 0,2 1 19 0,1-3 26 15,0 0 43-15,-1-1 43 0,0 0 22 16,2 2 10-16,2-1 23 0,4-2 31 0</inkml:trace>
  <inkml:trace contextRef="#ctx0" brushRef="#br0" timeOffset="163716.22">28574 8342 997 0,'1'5'358'15,"0"0"-46"-15,5 13 31 0,-3 2-26 0,-1 2-6 16,-1 2-12-16,3 0-29 0,1 1-30 16,-3-2-10-16,1 2-29 0,-1-5-22 0,0 1-17 15,4-3-30-15,-3-1-1 0,-2-5-20 16,0-2-50-16,0-2-38 0,0-1-39 0,-1-2 2 16,0-3-146-16,0 1-68 0,0-3 21 0,0 0-278 15,0 0 7-15,-2-2 67 0,1-2 12 0,1 0 30 16,-1-3 32-16,-5-8-4 0,5-3 66 15,-2-2-10-15,-3-3 16 0</inkml:trace>
  <inkml:trace contextRef="#ctx0" brushRef="#br0" timeOffset="163875.48">28553 8312 524 0,'-1'-5'338'0,"-3"1"-59"0,-4-6-42 16,2 3-35-16,-1 0-1 0,4 4-37 0,-3-1-39 15,1 1-54-15,0-1-61 0,0 2-56 16,1 1 4-16,-1 0-315 0,1 0 16 0,0 1 32 16,2 0 8-16,2 0 2 0</inkml:trace>
  <inkml:trace contextRef="#ctx0" brushRef="#br0" timeOffset="164320.51">28974 8370 539 0,'12'-5'381'0,"-2"1"-20"16,-3-1-2-16,0 0-47 0,3-4-38 0,-6 3-34 15,-2 2 2-15,-2 0-28 0,-3 1-24 0,-2 0-18 16,-2 1-28-16,-1 2-13 0,-12 2-16 16,7-2-3-16,-22 7-34 0,11 0 9 0,2 1-28 15,0-1-9-15,-1 3 32 0,3-2-23 0,6 1-2 16,-2-1-16-16,7 1-2 0,-2-2 17 15,4 1-14-15,1-1-38 0,5-3 20 0,0 0 20 16,1-4-8-16,0 0-22 0,0 0-8 16,15 16-8-16,-1-9 9 0,3-2 13 0,0 3-3 15,4-1-21-15,0 2 7 0,0-1 4 0,1 0 3 16,-2 1-13-16,1 2 9 0,-1-1 3 0,-1 1 20 16,-3-2-25-16,-4 0-1 0,0 2 0 15,-1 0-13-15,-5-3 38 0,-1-1-9 0,-3 0 14 16,-2 0 12-16,0-7-4 0,0 0-3 15,0 7 15-15,-20 10-12 0,7-9-8 0,-2-3-11 16,-2 1 14-16,-2-2-1 0,-3-2-12 0,1-1 9 16,7-1-13-16,-6 0-52 0,-3 0 4 0,-3 0-106 15,-27-11-26-15,26 5-62 0,2-1-49 16,5-2 26-16,0-1-237 0,4 3 18 16,0-4 33-16,5 4 33 0,4-1 5 0,0 2 54 15,3 1 25-15,3-1 24 0,1 2 20 16,0 0-16-16</inkml:trace>
  <inkml:trace contextRef="#ctx0" brushRef="#br0" timeOffset="167414.15">21084 9477 331 0,'-14'0'203'0,"14"0"-18"16,0 0-22-16,0 0-19 0,0 0-24 0,0 0 4 15,-13 0 5-15,13 0-14 0,0 0-17 16,0 0 2-16,0 0 5 0,-20 9-12 0,19-9-12 15,1 0 10-15,-1-1-14 0,0 0 9 0,0 1-27 16,1-1 13-16,-1 0-15 0,1 1-6 0,-1-1-2 16,1-2 9-16,0 3-5 0,0 0 10 15,0 0-7-15,-1 0-8 0,1 0-1 0,-1 0 1 16,1 0-32-16,0-1 21 0,-1 1-18 0,1 0 12 16,-1-1-5-16,0 1-16 0,3 0 5 15,-4 0-5-15,2 0 3 0,0 0-12 16,0 0 19-16,-1 0-16 0,1-1-2 0,-1 0 8 15,2 2-1-15,-2-1 0 0,2-1 8 0,-1 1 2 16,0-2 9-16,-1 4-5 0,2-2-16 0,-2 0 14 16,1 0-11-16,-1 0 15 0,2 1-2 15,-1-1-7-15,0 0-14 0,0-1 22 0,-2 1-20 16,2 0 18-16,-2 0-12 0,4 0 4 0,-4 0 11 16,2 0-4-16,0 0-7 0,-1 0 16 15,2 0-15-15,-1 0 17 0,0-2-13 0,0 2 0 16,0 2 17-16,-1-4-3 0,1 2-18 0,0 0-11 15,0 0-2-15,0 2 21 0,0-2-14 16,0 0 8-16,0 0 2 0,0 0-10 0,0 1-8 16,3-1 16-16,-5-1-11 0,4 1 8 0,-4 0-9 15,4 0-3-15,-5 0 0 0,4 0-8 16,-1 0 22-16,0-2 3 0,-1 2-19 0,0 0 6 16,1 0 6-16,0 0-21 0,0 0 9 0,0 0 3 15,0 0-11-15,-1 0 10 0,2 0 20 16,-1 0-7-16,0 0-7 0,0 0 6 0,0 0-7 15,0 0-2-15,0 0-4 0,1 0 11 0,-1 0 4 16,-1 0 18-16,1 0-33 0,0 0 22 16,2 0 0-16,0 0-21 0,-1 0-12 0,-1 0 10 15,0 0-1-15,1 0 9 0,-1 0-8 16,0 0 3-16,0 2 6 0,0-2-23 0,2 2 20 16,-2-1 13-16,4 1-21 0,-2 1 34 0,1 0-11 15,1-2 6-15,-1 2-6 0,10 6 0 16,-5-6-3-16,1-1 28 0,0-2-5 0,-9 0-3 15,9 0 3-15,3 0-21 0,3 0-3 0,1 0 7 16,2 0 13-16,-1 0-17 0,18-9-3 16,-19 7 0-16,0-1-4 0,-5-1-1 0,-2 0-1 15,-2 1-11-15,1 0 13 0,-2 0-3 0,-1 0-9 16,-1 1 14-16,-1-2-10 0,1 1-1 16,0-1 0-16,-1 0 0 0,-2 0-13 0,1-1 21 15,0 1-2-15,0-2-1 0,-1 1-2 0,0 1-40 16,-1 4 19-16,0 0-3 0,0-10-10 15,0 5 1-15,-11-5 4 0,6 5 2 0,-2 5 2 16,-8-5 16-16,3 1 0 0,0 4-2 0,2 0-4 16,-3 0-17-16,-2 0 19 0,-18 14 9 15,15-6 0-15,1 4 0 0,0 0-21 0,0 2 24 16,2 2 2-16,5 0-1 0,5 1 0 0,-8-4-1 16,5 5 36-16,-1-2 1 0,6 0-4 15,3-9-5-15,0 2 2 0,0 4-4 0,16 15 15 16,-5-16-25-16,6 1 15 0,-2-4-19 0,3-4 3 15,0-2-10-15,4-1-3 0,2-2-75 0,-1 2-23 16,-11-2-36-16,5 0-27 0,29-9-41 16,-19 2-54-16,0-1 23 0,-2 0-202 0,-4 2-21 15,0-6 40-15,-2 2 18 0,-3 2 45 16,-1-3 7-16,-2 4 0 0,0-3 29 0,-4-2 25 16</inkml:trace>
  <inkml:trace contextRef="#ctx0" brushRef="#br0" timeOffset="167864.74">21469 9426 539 0,'-4'0'373'0,"3"2"-35"0,-1 2-11 16,1 2-42-16,1-1 31 0,0 4-11 0,2 10-27 16,-2-9-16-16,9 17-15 0,-2-9-27 15,-1 0-18-15,-1-1-13 0,0 0-17 0,1-2-17 16,1-2-19-16,-3-6-6 0,0 2-23 15,-2-4-4-15,0-1-5 0,-1-1-17 0,0-1 2 16,0 1-8-16,-1-3-9 0,0 0-19 16,0 0 6-16,-5 0-11 0,3-3-18 0,-2 2-3 15,0-3-14-15,-6-5-1 0,2-3-29 0,-2 2 0 16,1-4-26-16,0 4 15 0,2-5-6 16,1 3 16-16,1 2-4 0,3 1 13 0,1 1-9 15,1 8-2-15,0-7-2 0,0 7 24 0,15-23-30 16,-4 13 28-16,3-1-6 0,1 1-23 15,3 5 21-15,2-3 21 0,3 2 6 0,0 4 22 16,1 2-5-16,-12 0 6 0,5 0 2 0,24 16 10 16,-19-7 12-16,-2 4-10 0,-3 0 8 15,-3 2-3-15,-2-2-14 0,-3 3 12 0,-4-2-17 16,-1 2 6-16,-4-16-9 0,0 11-16 16,0-1-30-16,0-2-25 0,0 1 5 0,0-2-93 15,0-7-82-15,-12 16-48 0,9-12-57 16,-1-2 32-16,1 0-230 0,2-1 45 0,1-2 36 15,3-1 8-15,1 1 43 0,2 0 34 0,11-5 11 16,-1-2 50-16,3 2-2 0,-1 3 14 16</inkml:trace>
  <inkml:trace contextRef="#ctx0" brushRef="#br0" timeOffset="168168.05">22072 9468 681 0,'1'-6'388'15,"0"1"-49"-15,-1 0-44 0,0 0-11 16,-2 0-36-16,0-1 11 0,0 2-33 0,-1 0-11 16,-2 2-19-16,1 0-11 0,-3 1-8 15,1 2-6-15,-7 6 3 0,-3 2-19 0,5 0 3 16,-2 5-16-16,3 1 0 0,1 1-14 16,-1 4-3-16,3-2 10 0,3 2-28 0,1 1-5 15,1-4-2-15,2-7-2 0,0 3-25 0,0 1-6 16,15 12-8-16,-4-14 7 0,1-5-29 0,3-1-32 15,-3-2-34-15,7-1-33 0,1-3 8 16,-9 0-105-16,3 0-39 0,22-13-29 0,-15 6-67 16,-2-2 29-16,-3 1-160 0,-2 3-57 0,4-6 32 15,-5 3 43-15,-3-6 26 0,-1 6 28 16,1-4 21-16,-4 5 23 0,-1 0 1 16,-2 0 32-16</inkml:trace>
  <inkml:trace contextRef="#ctx0" brushRef="#br0" timeOffset="169011.85">22182 9463 664 0,'-2'-1'336'0,"2"-1"-53"15,-4 2 6-15,4 2-3 0,0-1-36 16,1 0-30-16,1 2 32 0,2 1-15 0,5 6-9 16,1 0-30-16,2 0-8 0,0 2-23 15,2 1 0-15,-1 1-16 0,2-2-9 0,-1 5-14 16,-2-3-7-16,1-2-21 0,-3 0 8 15,1 0-22-15,-5-4 10 0,-2-1-11 0,-2-2-13 16,0 1-2-16,-2-2 3 0,0 0-5 16,0-4-10-16,0 0-2 0,0 0-10 0,0 0 1 15,-12 12-6-15,7-12 4 0,0 2-6 0,0-2-10 16,0-2-1-16,0 1-10 0,-1-2 8 0,0 0-4 16,1 1-15-16,-5-6 4 0,2-4 3 0,5 3-8 15,0 1-9-15,3 2 1 0,0 6 5 16,0-8-1-16,0-4-15 0,21-10 3 0,-9 8 5 15,3 1 0-15,-1 1 0 0,2-2 1 16,1 4-4-16,-1 2 1 0,2 0 5 0,-2 2-14 16,-2 5 2-16,-3 1 0 0,-11 0 8 15,8 0-6-15,14 11 9 0,-12-1-9 0,-2-3 14 16,0 3-9-16,-1 4 7 0,-1 4-5 16,2-3 9-16,-1 1-3 0,0 0 9 0,0-2-2 15,1 1 9-15,0-3-10 0,-1-2 4 0,-1-2-4 16,1-1 7-16,2-3-6 0,-2-2 9 15,2-1-1-15,-1-1-1 0,-8 0-12 0,13 0 4 16,0 0 2-16,18-10-11 0,-15 2-4 16,-2 0-2-16,0-5-10 0,-3 1-7 0,2-2-14 15,-3-3 6-15,-1 2-5 0,1-2 3 0,-3-1-3 16,0 1 18-16,-1 2-17 0,0 1 20 0,-2 2 1 16,-1 3-11-16,0 2 19 0,-2 2 7 0,1 1-17 15,-2 1 3-15,0 3 1 0,0 0 13 16,-2 3-5-16,1-1 13 0,-1 3-8 15,1 2 13-15,-2 8 3 0,1 6 2 0,0 4 15 16,2-11 7-16,0 6 14 0,11 33 9 0,-4-27-8 16,0 3 1-16,2-2-7 0,-1 1-3 15,-3 0 3-15,4-2-11 0,-1 3 9 0,-1-5-14 16,0 1 5-16,-1 0-14 0,-3-4 1 16,-2-4-3-16,-1-8-2 0,0 2-6 15,-13 14 7-15,4-14-5 0,-5 0-6 0,1-6 15 16,-4 2 6-16,-3-2-13 0,-4-4 3 0,-2 1-14 15,13-2 6-15,-5 0-11 0,-3 0 8 16,-22-14-7-16,21 8 9 0,2 0-4 0,3-1 2 16,3-1-11-16,6 0 2 0,3 3-7 15,3-2 0-15,2 7-11 0,0-7 15 0,12-17 3 16,2 6-4-16,1 0-13 0,5 1-10 0,0 3-15 16,-2-2-9-16,3 1-25 0,-2 0-14 15,5 3-13-15,-3-1 9 0,0 1-68 0,1-3-20 16,1 5-23-16,0-2-17 0,1 2-8 0,0-1-10 15,3 4 21-15,-1-3-170 0,1 3-93 16,2-1 51-16,-1 1 17 0,-3-3 19 0,-2 1 21 16,-2-1 47-16,-3 0-1 0,-1 1 11 15,-7 4-2-15</inkml:trace>
  <inkml:trace contextRef="#ctx0" brushRef="#br0" timeOffset="169261.54">23154 9522 574 0,'-2'-2'374'0,"0"0"-44"0,-4-1-36 15,1 3 15-15,0 3-28 0,1-3-33 0,0 4 27 16,0 1-10-16,-3 8-6 0,2 6-14 0,2 3-1 16,0 0-8-16,-2 7-4 0,5-13-10 15,0 4-5-15,0 9-32 0,12 24-13 0,-5-23-18 16,0-2-10-16,0-1-27 0,-1-2-3 0,1-3-16 16,0-2 3-16,-2-3-30 0,-1 0-61 15,-2-6-20-15,-2-5-48 0,0-6-54 0,0 0 10 16,0 0-151-16,0 0-71 0,-11 7 30 15,8-9-255-15,-10-6 43 0,3-3 37 0,-3-3 40 16,-1 1 51-16,0-6 13 0,2 1 18 0,0 0 26 16,0-7 48-16,3 6-12 0,3 0-5 15</inkml:trace>
  <inkml:trace contextRef="#ctx0" brushRef="#br0" timeOffset="169511.93">23058 9593 464 0,'10'-10'441'0,"2"0"-49"15,3-2-33-15,1 3-48 0,3 1 45 0,1 1-23 16,-2 2-13-16,4 1-30 0,0 3-39 0,-2 1-18 16,-8 0-14-16,3 0-24 0,19 17-25 15,-16-6-7-15,-5 0-27 0,1 4 2 16,-5 1-13-16,-4 1-30 0,-3-1 11 0,-2-10-19 16,0 7 1-16,0 2-21 0,-18 13-1 0,6-14 1 15,-2-1-17-15,-3 1-36 0,0-4-38 16,-4-2-45-16,4-2 6 0,-3-1-116 0,0-3-38 15,9-2-54-15,-2 0 25 0,-1 0-282 0,-17-16 29 16,20 7 48-16,1-4 37 0,4 6 34 16,3-1 26-16,3-4 25 0,0 5-24 0,15-17 34 15,3 9 20-15</inkml:trace>
  <inkml:trace contextRef="#ctx0" brushRef="#br0" timeOffset="169782.82">23529 9428 891 0,'5'-3'375'16,"1"1"-34"-16,-2 2-43 0,-2 1 35 16,-2 1-13-16,-1 3-5 0,-4 9-7 0,1 1 2 15,0 4-33-15,-1 5-3 0,5 3-10 0,-3 0-18 16,0 0-28-16,3-13-8 0,0 7-17 16,0 4-9-16,0 1-37 0,17 29 6 0,-7-32-23 15,-1 1-12-15,2-5-22 0,3-1-4 0,-3-2-7 16,-1-3-22-16,-1-2-35 0,0-4-48 15,-2-3-54-15,1-3-81 0,-8-1 15 16,6 0-168-16,15-10 29 0,-14 2-321 0,1-4 52 16,-1-2 47-16,0-2 22 0,-2 1 37 0,2 1 65 15,-7-1-14-15,0 15 65 0,0-9-15 16,0 1 31-16,0-3 16 0,-16-9 19 0</inkml:trace>
  <inkml:trace contextRef="#ctx0" brushRef="#br0" timeOffset="169972.02">23483 9648 602 0,'-5'0'502'15,"2"-2"-76"-15,0 0-34 0,3 1-68 0,2-3-23 16,2 4-46-16,1-3-24 0,10-2-33 16,2 0-44-16,1 1-16 0,2-2-146 0,0 0-51 15,3 6-78-15,5-4 14 0,-1 0-312 16,0 4 19-16,-1-3 52 0,-3 2 5 15,-12 1 32-15,8 0 27 0,21 12-35 0,-18-6 72 16</inkml:trace>
  <inkml:trace contextRef="#ctx0" brushRef="#br0" timeOffset="170396.42">23913 9769 448 0,'-2'3'392'15,"1"0"-29"-15,0-1-21 0,3 3-44 0,-1-1 24 16,2-1-32-16,-1-3-22 0,3 2-11 0,0-2-37 16,3 2-19-16,1-1-7 0,-1-2-13 15,2 1-17-15,6 0-27 0,4 0-18 0,19-13-9 16,-20 8-8-16,1-1-2 0,-1-3-10 0,-4 1-4 16,-2 0-22-16,1-4 0 0,-1 2-8 15,-4-1-6-15,-2 1-9 0,2-1-1 0,-5 3-10 16,-2 0 8-16,-2 8-18 0,0-6 8 15,0-2-10-15,0 8 7 0,-13-14-20 0,2 7 5 16,-5 3 9-16,0 0-7 0,2 3-8 0,5 1 8 16,-5 0-8-16,-19 11 5 0,13-3 1 0,1 3 8 15,2 2 14-15,2 2 1 0,0 3 23 0,1-1-6 16,4 3 12-16,2-1 1 0,0 1-6 16,5-1-12-16,-1-5 13 0,4-6-7 15,0 2-16-15,17 16-8 0,-6-12 4 0,2-5-31 16,4-1-43-16,1-5-43 0,4 0 9 0,3-1-121 15,-10-2-41-15,5 0-53 0,6 0 26 16,31-12-238-16,-27 11 40 0,0-6 39 16,-2 2-17-16,0-2 34 0,0 0 47 0,0-1 5 15,0 3 8-15,-1-4 49 0,1-1 8 0,-2 1 9 16</inkml:trace>
  <inkml:trace contextRef="#ctx0" brushRef="#br0" timeOffset="170659.24">24602 9700 613 0,'-5'-3'377'15,"-4"-6"-76"-15,-4 2-8 0,-5-1-11 0,1 3-28 16,-2 1-7-16,0 1-28 0,1 2 15 0,6 1-8 16,-2 0-30-16,-3 0-5 0,-21 17-21 15,18-9 2-15,3 1-17 0,-1 5-6 0,4 2-3 16,0 0 5-16,5 1-8 0,3 3-13 16,3 1-15-16,3-4-6 0,0-7-8 0,0 3-8 15,15 15-1-15,-5-13-28 0,5-3 6 16,-1-1-18-16,1-5-36 0,0-1-24 0,3-4-33 15,-10-1-26-15,6 0 5 0,2 0-81 0,20-15-31 16,-22 7-36-16,0-4-38 0,2-3 26 16,-7-2-162-16,0 0-93 0,1-4 21 0,-3-1 28 15,-2-2 45-15,-1 2 30 0,-2-3-15 0,-2 10 71 16,0-6 3-16,0-5 7 0</inkml:trace>
  <inkml:trace contextRef="#ctx0" brushRef="#br0" timeOffset="170898.04">24504 9440 560 0,'-6'-16'352'0,"0"1"-38"0,0 0-18 0,0 6 3 15,2 2-13-15,2 2-34 0,0 0-10 16,1 2-24-16,0 3-16 0,0-2-11 0,0 4 6 16,1 1 13-16,0 3-4 0,1 1 8 0,1 11 4 15,-2-6-8-15,10 22 6 0,-2-10 15 0,-3 3-32 16,3 0 3-16,-1 5-18 0,3-3-18 16,-2 3-28-16,-1-3-12 0,1 1-13 15,1-3-15-15,-1-1-5 0,0-1-17 0,1-2-20 16,1 0-47-16,-3-4-37 0,-2-2-32 0,3-5-56 15,0 0 11-15,-3-4-152 0,0-4-53 16,2-4 29-16,0 2-340 0,-7-2 74 0,8 0 57 16,3 0 22-16,5 0 24 0,19-13 53 15,-16 7 30-15,0-2 18 0,6-1 9 0,3 2 45 16,-1 0 15-16</inkml:trace>
  <inkml:trace contextRef="#ctx0" brushRef="#br0" timeOffset="171640.76">25250 9661 849 0,'4'-3'339'16,"-2"-2"-41"-16,0 3-1 0,-1 1-42 16,1 1-31-16,-1 1 74 0,1 4 11 0,-1 0-27 15,0 2 13-15,0 14-4 0,-1-10-18 0,0 7-15 16,0 4-14-16,0 0-22 0,0 2-22 0,0-2-4 15,0 2-28-15,0-2-23 0,12 19-19 16,-5-24-1-16,0-5-10 0,4 1-10 0,-4-4-18 16,5-2-8-16,0-3-9 0,-2-3-43 0,-1-1-19 15,-9 0-16-15,15 0-16 0,12-15-11 16,-12 6-18-16,-2-3-32 0,2-3-3 0,-4 1-24 16,1-3 11-16,-4-2-60 0,0-1 45 0,0 1-12 15,-1 0 2-15,-3 2 36 0,0 0-14 0,-4 7 9 16,0 1 32-16,0 1-14 0,0 1 11 15,0 7 6-15,0-7 54 0,0 7 23 0,-6-7 20 16,4 8 21-16,-1 3 22 0,-8 7 18 0,4 0 13 16,2 5 11-16,-2 1 0 0,4 0-3 15,-2 2-17-15,3-1 26 0,2 0-9 0,0-10-32 16,0 6 20-16,14 15-19 0,-2-15-14 0,-1-2 3 16,3-1-9-16,1-2-2 0,4-4-8 15,2 0-1-15,2-3 8 0,-13-2-36 0,5 0-2 16,4 0-5-16,20-17-22 0,-18 8-11 15,-2-5-33-15,-1-2-1 0,-2-1-25 0,-2-2-3 16,0 0-4-16,-1-2-3 0,0-2 19 0,-2 0 0 16,-4 0-11-16,-3 2 11 0,-3 4 14 15,-1 12-1-15,0-5 5 0,-11-9 2 0,3 12 9 16,0 3-6-16,-1-2 9 0,2 6-11 0,-1-1 12 16,1 1-2-16,1 0-3 0,6 0 11 15,0 0 2-15,-8 0 10 0,8 0-10 0,-12 10-3 16,9-6 19-16,1 0-12 0,2 0 10 0,1 1-1 15,0 0 4-15,3 0-14 0,4 9 9 16,2-1 11-16,0 0-6 0,3 0 12 0,2 2 10 16,1-5 1-16,1 6 1 0,-1-1 1 0,0-1 6 15,-2 0-4-15,2 0-13 0,-3-2 2 0,-2 2 14 16,0-2-2-16,-3 2-6 0,-3-5 1 16,-1-1-9-16,-3-1 5 0,-1-2 2 0,0-5 5 15,0 0-17-15,0 7-8 0,-13 4-22 0,-2-6-43 16,-1 1-20-16,-1-2 7 0,-2-2-133 15,9-2-56-15,-6 0 23 0,-2 0-277 0,-17-10 15 16,19 5 58-16,5 0 31 0,6-2 36 16,3 2 14-16,2 0 0 0,5 0 37 0,8-6 28 15,5 3 11-15,3-6 3 0</inkml:trace>
  <inkml:trace contextRef="#ctx0" brushRef="#br0" timeOffset="171859.59">26101 9714 677 0,'9'-3'428'0,"-2"2"17"0,-1 2-38 0,-1-1 7 16,-1 4-12-16,0 0-29 0,3 12-4 16,-1 1-32-16,-1 3-9 0,-1-3-25 0,0 3-52 15,-2 1-25-15,-1-2-17 0,-1-9-31 0,0 4 1 16,0 1-58-16,0-3-44 0,0-2-25 0,0-1-62 16,0-1-65-16,0-2 7 0,0-6-140 15,0 0-73-15,0 0 26 0,0 0-305 0,3 10 43 16,-3-12 22-16,0-2 56 0,0-1 21 15,1-2 34-15,0 0 15 0,-1-1 64 0,0-2 6 16,0-6-3-16,0-4-9 0</inkml:trace>
  <inkml:trace contextRef="#ctx0" brushRef="#br0" timeOffset="171986.6">26148 9579 1064 0,'-5'-3'316'0,"0"-1"-47"0,0 1-35 0,1 0-37 16,1 2-76-16,0 0-56 0,-2-2-60 0,4 6 0 15,1-3-178-15,0 0-146 0,0 1-17 16,2 2-6-16,1 1 40 0,7 7-9 0</inkml:trace>
  <inkml:trace contextRef="#ctx0" brushRef="#br0" timeOffset="172326.72">26234 9710 224 0,'15'16'323'16,"-1"6"-12"-16,0-1-21 0,-2-1-18 0,1 1 14 16,0 0-28-16,-2-3-18 0,-1-3-7 15,-3 2-29-15,-1-5 16 0,-1-4-28 0,-3-2 10 16,0 0 10-16,-1-2-10 0,-1-2 5 15,0-2-1-15,0 0-18 0,0 0-15 0,0 0 9 16,-12 3-17-16,8-3-34 0,-1-3-9 0,0 2-17 16,-5-7 9-16,0-2-17 0,1-2-24 15,0 0-8-15,3 0 6 0,0-5-16 0,4 2 8 16,2 8-22-16,0-5 9 0,11-19-26 0,-2 11-5 16,3 5 1-16,2-6 3 0,2 10-4 15,0 0 4-15,3 4-2 0,-1 0-11 0,0 6 7 16,-9 1-5-16,6 0-1 0,18 20-2 15,-15-8 3-15,-3 3 11 0,-1 6-14 0,-2-4 1 16,-4 5-3-16,-1 0 3 0,-5-1-6 0,1-3 3 16,-3 1-2-16,0-9 1 0,0 2-38 15,0 0-38-15,-14 14-56 0,5-11 9 0,5-6-125 16,-1-2-53-16,2-2 27 0,-2-1-216 16,5 0-40-16,0-4 30 0,0 0 26 0,0 0 50 15,15 2 45-15,-9-3 13 0,13-1 23 0,-8 2 10 16,22-11 42-16,-10 3-44 0</inkml:trace>
  <inkml:trace contextRef="#ctx0" brushRef="#br0" timeOffset="172905.4">26871 9766 696 0,'2'-11'399'0,"1"1"-18"16,-3 3-50-16,-1 0-31 0,-3 2-30 0,-2 2-12 16,-11-2-13-16,4 5-9 0,2 0-23 15,-6 0-29-15,-22 13 3 0,16-1-25 0,0 0-5 16,4 2-12-16,0 3-22 0,1 3-14 15,7-4-3-15,0 0-10 0,1 0-20 0,4-1 0 16,2 0 1-16,3-4-28 0,1-11 5 0,0 9-1 16,0-3-7-16,0-6-7 0,15 15 8 0,-10-13-9 15,0 0-14-15,2 0-20 0,0-2 4 16,3 0-25-16,3 0 21 0,17-14-25 0,-11 7 6 16,-3-6-7-16,2 2 7 0,-2-4-11 15,2-2 16-15,-2-2-3 0,1 1-1 0,-3-1 1 16,2-2-16-16,-2 4 11 0,-2 0 39 0,1 3-13 15,-5 1 7-15,-2 6-9 0,0 1-3 0,-1 3-5 16,-2 0 6-16,-3 3 9 0,0 0 15 16,5 12-1-16,-4-7 6 0,-1 16-1 0,0 1 18 15,1 3 2-15,3 4 20 0,1 0 15 16,1 2-13-16,0 5 2 0,2 0 7 0,6 3 4 16,-5 3-7-16,4 1-1 0,-3 1-15 0,1 0 6 15,-1-1-6-15,0-2 3 0,0 1-15 16,-6-5 0-16,0-2-12 0,-4-2 6 0,0-16-17 15,-14 24 5-15,3-20-3 0,-3-6-11 16,-3-1-2-16,-3-3 3 0,-1-5-4 0,-5-3-5 16,14-3 10-16,-9 0-22 0,-27-11 9 0,19 3 22 15,4-6-16-15,2 4 12 0,1-9-25 16,1-1 22-16,3-2-20 0,5-4 3 0,2 2-12 16,2-3 7-16,6 1-1 0,3 13-12 15,0-6-7-15,21-24-13 0,-5 26-6 0,2 1-18 16,6 0-26-16,0 1-27 0,4 3-33 0,0 0-15 15,10 0 14-15,3 4-84 0,2 2-42 0,3 1-29 16,-1-2 27-16,2 2-239 0,-2 1-18 16,-1-1 34-16,-4 2 35 0,-2-1 47 15,-2 1 38-15,-2-1-8 0,0 0 57 0,-2-1 2 16,0-1 3-16,1 0 84 0</inkml:trace>
  <inkml:trace contextRef="#ctx0" brushRef="#br0" timeOffset="173703.31">27696 9801 639 0,'0'0'266'0,"0"0"-29"0,0-12-18 16,15 12 4-16,-15 0 0 0,0 0-7 16,29 9-6-16,-22 6 20 0,2 3-26 0,1 3 39 15,-1 3-12-15,-1 4-4 0,-1-3 6 0,2 2-16 16,-1 2-13-16,1 2-3 0,0 1-16 15,-1 0-31-15,-2 2 0 0,1-4-10 0,-1 2-15 16,-1-4-25-16,0 1-5 0,-3-2-2 16,3-2-12-16,-5-6-37 0,0-5-21 0,0-14-16 15,0 10-57-15,0-5 7 0,0-5-133 16,0 7-28-16,-8-1-76 0,6-9 25 0,-1-2-266 16,-5-9 18-16,-2-3 21 0,2-3 69 0,-4-2 19 15,3 0-2-15,-3 1 56 0,3-1 16 16,-1-2 6-16,2 3 46 0</inkml:trace>
  <inkml:trace contextRef="#ctx0" brushRef="#br0" timeOffset="174000.32">27744 9835 1017 0,'5'-13'367'15,"-2"4"-50"-15,2-1 8 0,0 4-23 16,4-5-8-16,1 1-40 0,2 3-15 0,4 2-20 15,3 1 0-15,1 1-15 0,-7 3-17 0,5 0-5 16,27 10-29-16,-17-2-11 0,-6 3-3 0,-2 2-8 16,0 3-18-16,-3 0-13 0,3 0-5 15,-4 5-11-15,-2 0 0 0,-5-3-8 0,1 2-11 16,-6-3-11-16,-3 3 12 0,-1-15-12 16,0 7-2-16,-16 14-22 0,3-15-13 0,-3 2-22 15,-3-5-41-15,-4-2-22 0,0-1 7 0,-2-1-126 16,1-3-47-16,1-1-56 0,11 0 26 15,-3 0-284-15,-13-15 63 0,16 6 38 0,4-6 20 16,4 0 59-16,4-3 13 0,0 11 35 0,0-4 19 16,19-15 35-16,-8 12-11 0</inkml:trace>
  <inkml:trace contextRef="#ctx0" brushRef="#br0" timeOffset="174834.81">28148 9782 708 0,'4'-2'398'0,"1"-1"-90"0,0 3-28 0,-3 0-7 15,1 3-35-15,0 1 59 0,-1 1-17 16,-1 0-4-16,3 10-17 0,-3 4-25 0,1 0-12 16,1 0-27-16,1 0-22 0,2 2-2 15,-1-2-16-15,2 0-23 0,2-3-5 0,-2 0-4 16,3-2-12-16,-1-3-24 0,2-1-9 0,-2-1 3 16,0-3-6-16,-1-3-21 0,0-1-3 0,-1-2 2 15,-7 0-20-15,7 0-27 0,5 0-11 16,13-17-15-16,-13 7-24 0,1 0-24 0,-1-3 14 15,-2-3 4-15,0-2-3 0,0 0 6 16,-1-1-31-16,-2 2 8 0,0 0 9 0,0 2 11 16,-3 3 6-16,-1 3 12 0,-1 2 7 0,-1 1 13 15,1 2-15-15,-1 3 11 0,-1 1 13 0,0 0 9 16,-3 3 19-16,1 2 8 0,0 0 1 16,1 2 12-16,-4 11 8 0,3 3 2 15,0-2-3-15,0 0 0 0,2-5 15 0,0-4-3 16,0 3 1-16,15 16-9 0,-5-15 11 0,3-1-7 15,1-2-7-15,1-3 0 0,2-3-4 16,0-1-5-16,1-2-15 0,-8-2-11 0,3 0-15 16,3 0-13-16,15-18-25 0,-17 5-11 0,0-1-32 15,-1-1-27-15,-2-2 10 0,4-5-51 16,-3 1-7-16,-1-4-15 0,-2 3 2 0,-4-6 25 16,0 3 1-16,-3-1 23 0,-1-1 12 0,-1 15 5 15,0-5 11-15,0-4 7 0,-11-13 19 16,4 17 12-16,0 2 32 0,3 5 1 0,-2 2-1 15,1 4 9-15,2-1 18 0,-1 1-12 16,3 1 31-16,1 3-4 0,0 0 46 0,0 0 14 16,-12 11-11-16,10 5 1 0,0 2 7 0,2-9 24 15,0 7 3-15,0 6-4 0,11 25-2 16,-6-20 2-16,-1-1 9 0,2 1 1 0,2-1-10 16,-2 0-4-16,3-4-25 0,2 2 8 0,1-2-20 15,-2-4-3-15,-2 0 11 0,-2-5-12 0,0-4-11 16,-4 0-11-16,1-3-1 0,0-3 21 15,-1 2-4-15,0-4-10 0,-1 1 4 0,-1-2-13 16,0 0 4-16,0 0-7 0,0 0 0 16,0 0-26-16,7-16-3 0,-5 10-3 0,4-6-20 15,1 0-1-15,0 1-10 0,-1 1 11 16,1 3 0-16,7-1-1 0,-1 1 4 0,1 2 4 16,1 0 0-16,1 5-6 0,-4-1 7 0,1 1-5 15,-3 0 0-15,4 0 12 0,21 9 6 0,-17-2 2 16,-3 0 7-16,-1 0-2 0,0 2-3 15,-4 0 3-15,-3 0-6 0,-3-1 18 16,-1-1-4-16,-3-1-2 0,0-6 5 0,0 6-18 16,-14 11 0-16,0-5 9 0,-2-4-1 0,-1-2-31 15,-3-1-27-15,-2-1-24 0,1 2 8 0,-1-5-92 16,9-1-67-16,-5 0-55 0,-2 0 27 16,-23-11-284-16,25 4 35 0,0 0 42 0,2-3 23 15,2-1 24-15,5-2 37 0,0-1 36 16,4 1 40-16,0-3-8 0,4 5 13 0,1 1-13 15</inkml:trace>
  <inkml:trace contextRef="#ctx0" brushRef="#br0" timeOffset="175273.77">28969 9685 269 0,'13'-13'433'16,"-3"2"-75"-16,1 3-20 0,-2 3-16 0,-2 0-40 15,-3 1-45-15,1 4-4 0,-5 0-25 0,0 0 45 16,9 0-19-16,9 17-8 0,-9 0-1 15,-1 4-11-15,-2 3-6 0,1 4-15 0,-5 2 14 16,6 0-17-16,-2-4-22 0,0 3-7 0,-2-2 6 16,0 3-10-16,3-1-15 0,-2-4-28 0,0 0-1 15,-1-6-24-15,1 1 8 0,-1-7-4 16,1 5-12-16,1-4 4 0,-1-4-7 0,-1-3-40 16,1-6 26-16,1-1-32 0,1 0 0 0,-7 0-10 15,10 0-23-15,11-17-29 0,-8 7 10 16,-1-2-17-16,2-1-21 0,-3-2-4 0,0-3 5 15,-1 3 5-15,2-1 10 0,-3 0-7 16,1 2 7-16,-2 4 7 0,-3 2-7 0,-1 2 9 16,0 1-9-16,0 3 5 0,-2 2 7 0,-2 0 13 15,0 0 1-15,0 0 24 0,4 10-4 16,-3-3 4-16,1 0 6 0,4 11 8 16,-1-2 5-16,1 1-3 0,1-2 16 0,1-1-10 15,2 0-11-15,-4-1 13 0,0-4-13 0,-1-3-21 16,-1-2-40-16,0-2-45 0,0-2-38 15,-4 0 13-15,0 0-135 0,0 0-52 0,8 0 25 16,2-14-236-16,-7 9 19 0,1-11 10 16,0-3 52-16,-2 0 7 0,-1-1 57 0,0-4 18 15,0 0 11-15,-1-1 42 0,2 2-31 0,0 0 36 16</inkml:trace>
  <inkml:trace contextRef="#ctx0" brushRef="#br0" timeOffset="175408.63">29459 9718 290 0,'-4'-7'408'0,"2"2"-69"0,-1 0-49 0,-1 1-15 15,0 4-20-15,0-4-49 0,-1 4-1 0,-1 0-30 16,0 1-13-16,1-1-18 0,-8 8-48 16,-2 0-74-16,3 0-52 0,-1 0-94 15,2 5 12-15,2-4-282 0,2 0 22 0,6-1 35 16,1-8 24-16,0 7 4 0,0-2 28 0</inkml:trace>
  <inkml:trace contextRef="#ctx0" brushRef="#br0" timeOffset="175692.61">29726 9839 862 0,'5'-1'402'0,"-1"-2"-59"0,-1 3 20 16,-2-3-47-16,-2 4-13 0,0 1-14 0,-1 0-6 16,-2 2-24-16,-5 6-28 0,-1 5-2 15,-2 4-16-15,0-1-5 0,2 3-29 0,0-2-18 16,3 3 4-16,-1-2-29 0,4 1-11 15,3-1-21-15,1-12 9 0,0 6-29 0,13 16-10 16,-4-19-3-16,3 6-27 0,4-9-17 0,2-4-46 16,-1 0-37-16,3-3-35 0,-10-1 7 15,6 0-97-15,4 0-51 0,14-16-63 0,-15 8 27 16,0-2-232-16,-3-1 21 0,0-1 50 16,-2 0-20-16,0 0 65 0,3 1-13 0,5 1 99 15,3 0 1-15,-1 0 23 0,4 2-58 16</inkml:trace>
  <inkml:trace contextRef="#ctx0" brushRef="#br0" timeOffset="176278.49">30390 9501 719 0,'2'2'331'16,"-2"2"-23"-16,0 1 22 0,2 15-35 15,0-9-37-15,-2-11 55 0,0 15-43 0,8 20-19 16,-4-16-24-16,-2 1-10 0,0-2-5 16,3 0-34-16,-1-1-14 0,-2 0-12 0,0-1-22 15,1-3-8-15,-3-5-9 0,2 0-32 0,-2-2 8 16,3-2-7-16,-1 0-20 0,-2 0-6 15,2-1-5-15,-2 1 11 0,2-2-1 0,-2 1-14 16,0-3-8-16,0 0 5 0,0 0-9 0,0 0-5 16,0 0 7-16,0 0-9 0,0 7-8 15,0-7 2-15,0 0-6 0,0 0-7 0,0 0 10 16,0 0-13-16,0 0 15 0,0 0-10 16,3 9 0-16,-1-11-3 0,-2 2 0 0,2 2-2 15,-2-1-14-15,0-1 11 0,2 2-12 0,-2 0 8 16,2-1-1-16,-1 3 7 0,-1 1 5 0,2 2 7 15,2 9 9-15,-2 2 1 0,3 2 14 16,2 1 10-16,-5 4-3 0,1-1 18 0,1 1-21 16,0-1 14-16,0 0-5 0,-1 0-12 0,2 0 5 15,-1 0-10-15,-2-5 20 0,1-2-28 16,3-1 15-16,-4-5-6 0,0-1-9 16,-2-3-5-16,1-2 12 0,0-1-15 0,-1-1 1 15,1 0 6-15,-1-1-1 0,0-2-54 0,0 0 1 16,0-3-39-16,-1 1-46 0,0-2-50 15,2 0 17-15,-1 0-98 0,0-4-34 0,0 1-45 16,5-9 28-16,-5 8-216 0,0-5-9 16,7-16 23-16,-2 13 61 0,1 1 33 0,-1 0 26 15,1-1 28-15,2 1-18 0,-1 0 56 16,1 2 40-16,1 0 13 0</inkml:trace>
  <inkml:trace contextRef="#ctx0" brushRef="#br0" timeOffset="177434.48">30716 9849 474 0,'2'-2'392'0,"2"-1"-55"0,-1 2-27 16,1 0-16-16,-4 1-40 0,2 0 46 16,0 2-13-16,-4 3-9 0,2-2-23 0,-2 2-14 15,-5 9-16-15,-4-3-21 0,-2 0-17 0,-1 2-31 16,0-3-10-16,-1 0-13 0,-1 0-20 0,1-2-11 16,-2-1-1-16,0-1-11 0,-1 0-17 15,0-1-3-15,2 0-12 0,-2-2 7 0,7-1-16 16,0-1 4-16,1 0-13 0,4-1-19 15,-1 0-4-15,7 0-8 0,0 0-7 0,-8 0-18 16,8 0 4-16,-6 0-12 0,6 0 2 0,0 0 6 16,0 0 4-16,-10-9-17 0,12 6 16 15,2 3-7-15,-2-1 23 0,4-1-25 0,0 2 4 16,-1 2 5-16,3-1 9 0,11 4-10 16,-5 2 3-16,3 2 14 0,-4-2 10 0,1 2 6 15,1 0 3-15,1 3 10 0,-3 1-2 16,3-3 9-16,0 3-3 0,-2-3 2 0,5 0 3 15,0-1-5-15,-1-1 1 0,0-1-4 0,5 0-2 16,-1-5-2-16,-2 1-13 0,2 0 1 16,-3-2 1-16,-9-1-7 0,4 0 10 0,2 0-3 15,-1 0-11-15,20-12 3 0,-20 3 3 0,-1 4-11 16,1-2-3-16,-1-4-1 0,-3 2-20 16,0-3 12-16,1 0-1 0,-3-1-11 0,-1-2-2 15,-1 2 18-15,0-1-11 0,-3-4 6 16,-1 6-1-16,-1 0-6 0,0 3 16 0,-2 0-3 15,0 9-2-15,0-8-10 0,0 8 8 16,0-7-7-16,-11-4 12 0,7 9-1 0,-4 1-6 16,2 2 15-16,-13 3 3 0,4 3 5 0,-5 2 6 15,4 4 9-15,-2-1 10 0,5 2 9 0,-1 0-21 16,1 2 21-16,6 0-10 0,0 3-1 16,3-3-10-16,3 0 3 0,1-2 7 15,0-5-2-15,12 13 2 0,1-7-16 0,1-4 4 16,4-3-7-16,2-1 19 0,3-2-5 15,-3-5-24-15,-8 0 12 0,5 0-18 0,1 0-15 16,22-14-25-16,-19 5-19 0,-4-2-17 16,4-3-16-16,-3 2 2 0,-2-5 4 0,0 1 1 15,-1 0-7-15,-3 1 10 0,-1 0 13 0,-3 2-5 16,-1 1 27-16,0 5-7 0,-4-1 17 16,1 3-16-16,-4 3 25 0,2-1 35 0,-2 3 5 15,-4 1 2-15,0 3 11 0,3-1 21 16,-4 1-3-16,-3 9 0 0,1 1-10 0,2-1 14 15,1-1 3-15,2-2 5 0,2-1 9 0,-2 0-14 16,2-9 12-16,0 8-3 0,0-3-3 16,0-5-18-16,17 24 15 0,-3-17-7 0,-5-2-21 15,6 0 12-15,-1-4-1 0,-3-1-21 0,-11 0 10 16,14 0-24-16,-3 0 0 0,18-17-11 16,-14 8-8-16,-1-1-15 0,2-1-3 0,0-6-6 15,-3 0 3-15,1 0 10 0,-5-2-4 16,3 2-2-16,1 2 21 0,-5 0-14 15,-3 5 12-15,0 2 0 0,-1 2-12 0,-2 2-5 16,-1 2 12-16,1 1 19 0,-4 3-13 16,2 0 6-16,-1 1-20 0,1 3 29 0,-2 13-22 15,2-9 34-15,-7 25 4 0,7-8 9 0,0 4 13 16,0-15 2-16,0 7-1 0,0 9 17 16,0 0 2-16,0 1-3 0,12 32-20 0,-8-32-7 15,0 1 23-15,-1 0-20 0,1-3 12 0,-2 2-24 16,0-4 22-16,-2-15-24 0,0 3 19 15,0 0-27-15,-13 20 28 0,4-24-26 0,-5-2 18 16,-3-2-25-16,1-4 8 0,-2 0-8 16,-4-3 1-16,11-2 2 0,-5 0 4 0,-3 0-7 15,-17-13 18-15,21 5-9 0,-3 2-4 16,5-2 6-16,1-1-7 0,1-2-15 0,5 1 19 16,3 3-4-16,3-3 4 0,0 10 1 15,0-12-17-15,0 0 1 0,18-14 23 0,-6 6-12 16,3 8 0-16,1-5-14 0,1 5 24 0,2 2-18 15,0-6-16-15,2 3-2 0,-1 3-17 16,-2-1-23-16,0 0-20 0,1 2-31 0,-2-1-24 16,-1 2 14-16,2 0-116 0,2 0-32 0,-1-1-55 15,-4 4 29-15,-1-4-260 0,1-2 72 16,-2 4 28-16,1-6 12 0,-1 2 69 0,3 4 3 16,0-7 41-16,2 3 33 0,-3 0-4 0,8-2 25 15,0 1-33-15</inkml:trace>
  <inkml:trace contextRef="#ctx0" brushRef="#br0" timeOffset="178045.46">31972 9804 504 0,'4'-3'312'0,"-2"1"-20"16,1-1 4-16,-1 0-44 0,-1 1-3 0,1 0-25 15,0-1 3-15,0 3-23 0,0-2-13 16,-2 1-42-16,2 1-16 0,-2 0 35 0,0 1-1 16,-2 1 10-16,0 3-3 0,0 2 18 0,0-2-22 15,-1 14 0-15,-4-1-19 0,3 1 11 0,1 0-5 16,1 0-22-16,2-6 15 0,0 1-9 15,0-6-31-15,0 4 17 0,14 14-20 0,-9-13-18 16,5-2 11-16,-1-3-31 0,1-1 18 16,5 0-19-16,-3-5-4 0,1 0-20 0,0-2-4 15,-3 0-18-15,3 0 1 0,18-11-19 16,-12 4-11-16,-4-1-22 0,1-1-14 0,-5-1-9 16,3 0-14-16,-5-1 5 0,-1-4-14 0,-1 1 7 15,-4-4 3-15,-1 4-14 0,-2 10-12 16,0-9 10-16,-12-13-8 0,4 11 8 0,-5 2-11 15,-2 0-9-15,0 5 3 0,-7-2-6 0,1 3-29 16,0 2-18-16,-2 2-6 0,4-1-22 0,1 1-61 16,18 3 21-16,-13 0-187 0,4 0-39 15,3 0 34-15,6 0 28 0,-6 7 38 0,9-3 2 16,11 5 31-16,-4-5 23 0,11 7-10 16</inkml:trace>
  <inkml:trace contextRef="#ctx0" brushRef="#br0" timeOffset="178406.56">32601 9833 882 0,'11'-13'321'15,"-2"-4"-1"-15,-4 3-59 0,-3-6 20 16,-2 11-35-16,0-3-10 0,-14-15-2 0,1 17-53 16,2 1-19-16,-1 6-18 0,-1 1-6 0,3 2-2 15,-2 0-21-15,-18 14-19 0,12-11 6 16,1 7-3-16,0 1 1 0,2 1-32 0,3 3 20 15,-1 5-7-15,2-3-10 0,2 2 7 16,2 1-7-16,3 2 8 0,2 1-21 0,2 0 10 16,-2 0-3-16,2-9-5 0,0 6 2 0,0 2-7 15,15 31 9-15,-8-28-10 0,0 3-15 16,-1 1 11-16,3-3-8 0,1 4 1 0,-6 0-9 16,3-2 7-16,-3-1-7 0,0 4-9 0,-2-6 11 15,-2-14-3-15,0 4-7 0,-10 21-4 16,3-21 5-16,-3-4-13 0,2-1-18 0,-1-3-26 15,-5-1-41-15,3-4 10 0,0 0-87 0,11-2-49 16,-16 0-64-16,-20-14 24 0,18 5-301 16,0-3 59-16,-2-1 24 0,7-4 30 0,-3-3 53 15,5 1 19-15,-3 5 27 0,7-4 5 0,0 0-9 16,3 2 57-16,0-1 27 0</inkml:trace>
  <inkml:trace contextRef="#ctx0" brushRef="#br0" timeOffset="178600.11">32197 10139 742 0,'4'-3'491'0,"9"-4"-34"0,-3 3-29 15,-3 0-40-15,4 3-45 0,5-4-48 0,1 1-34 16,2-1-16-16,-2 2-32 0,4 0-57 0,1-1-52 16,-2 0-67-16,4 1-3 0,6-4-172 15,-1 1-70-15,0-1 17 0,3 1-285 0,-3-2 61 16,4 0 20-16,-1 1 42 0,1-2-14 15,2 1 43-15,-3-1 2 0,5-1 15 0,1 2 18 16</inkml:trace>
  <inkml:trace contextRef="#ctx0" brushRef="#br0" timeOffset="179278.84">32946 9514 388 0,'0'4'354'16,"1"1"-38"-16,-1 4 30 0,0 3-57 0,2 5-36 16,-2-7 45-16,0 7 4 0,0 5-5 15,8 32-4-15,-6-21-21 0,2 5-2 0,-2-4-39 16,2 5 1-16,-1-3-19 0,1-2-17 0,-2-2-16 16,3-1-16-16,0-3-21 0,-3 0-20 15,-2-7-15-15,0 0-11 0,2-4-16 0,-2-4-20 16,0-1-19-16,0-12-37 0,0 0-41 15,0 8-41-15,0-2 8 0,0-6-95 0,-11 5-40 16,4-12-64-16,2 3 25 0,-5-4-246 0,3-1 1 16,0-3 24-16,0 1 20 0,3-2 33 0,0-1 61 15,1-2 31-15,1 3 26 0,2 5-26 16,0-6 64-16,0-3 9 0</inkml:trace>
  <inkml:trace contextRef="#ctx0" brushRef="#br0" timeOffset="179834.59">32954 9628 504 0,'0'-9'410'0,"0"4"-37"0,2-4-53 16,0-3 37-16,1 2-48 0,1 1-34 0,3-1 9 16,-3 2-46-16,8-1-23 0,-1 4-21 0,1-2-12 15,1 2-37-15,2 2 1 0,1 1-9 16,-9 2-4-16,7 0-13 0,-1 0-23 0,18 11 10 15,-14 2-13-15,-3-1-15 0,-4 1 7 0,3 5-12 16,-6 0 2-16,-3-4-13 0,3 11-6 16,-6-3-5-16,3 0-4 0,-6-1-6 0,2-13 0 15,0 5-10-15,-15 19 2 0,7-18 0 0,-3 1-9 16,0-5 11-16,-2-1-3 0,0 1-17 16,1 0 3-16,0-1-9 0,0-6 11 0,-1 0-10 15,-1-1 7-15,0 2-3 0,2-3-5 0,1 3 10 16,11-4-14-16,-7 0 5 0,0 0-2 0,7 0-5 15,-9-7 8-15,9 7-12 0,-13-8 2 0,15 4 3 16,3-6 0-16,-1 9-6 0,7-2 2 16,1 0-9-16,1 2 6 0,5 1-6 0,1 0 8 15,4 2-9-15,2 2 12 0,0 1-1 0,2 6 13 16,-2-3-18-16,-1 2 20 0,3 1-9 16,0 2-1-16,-4-2 22 0,-2 5 3 0,-4 2-10 15,3 0 7-15,-5 1 2 0,-5 0-5 16,-5-3 22-16,-1 2-15 0,-4-10 23 0,0 3-30 15,-13 13 31-15,-1-16-26 0,0 2 21 16,-5-2-8-16,0 0-16 0,-8-4-7 0,5-1 21 16,2 0-19-16,-8 1 15 0,11-4-33 0,-6 0-27 15,-6 0-28-15,-30-13-45 0,24 8-31 16,7-1 13-16,-5-3-158 0,2 2-69 0,2 0 30 16,4-3-264-16,1 4 34 0,5-3 63 15,3 0 31-15,8 1-3 0,-4 1 71 0,5 0 25 16,1 2 14-16,3 1 63 0,1-1-18 0,2 5 40 15</inkml:trace>
  <inkml:trace contextRef="#ctx0" brushRef="#br0" timeOffset="181930.64">20970 10170 676 0,'0'0'281'16,"0"-13"-45"-16,0 13-21 0,0 0-35 16,0 0-17-16,0 0 15 0,0 0 12 0,0 0-11 15,-17 7 10-15,21 18 3 0,3 1-12 0,0 2-20 16,0-3 10-16,1 1 10 0,2 2-24 0,-5-1-6 15,1 3-32-15,-1-3-12 0,1-1-4 16,-1 1-8-16,-2-5-29 0,3 0 8 0,-5-3-10 16,3-4-59-16,-4-4-39 0,1-3-29 15,0-1-31-15,-1-7-61 0,0 0-44 0,0 0 19 16,0 0-243-16,-9 9-14 0,7-10 22 0,0-1 44 16,0-2 1-16,0-1 39 0,-1 0 39 15,-4-7 1-15</inkml:trace>
  <inkml:trace contextRef="#ctx0" brushRef="#br0" timeOffset="182248.37">20977 10269 691 0,'1'-13'297'16,"0"0"-32"-16,5-2-11 0,-6 9-6 0,7-16-41 16,-5 9 10-16,3-2-11 0,3 1-20 15,-2 0 6-15,6 2-44 0,0 0-16 0,2 1 36 16,2 3-32-16,0 2-5 0,0 2-21 0,-2 2 6 15,-4 2-10-15,5 0 2 0,23 17-7 0,-18-5-3 16,0 2-10-16,-4 1-5 0,1 2 7 16,-1 4-1-16,-5-2-15 0,0-1-10 0,-1-1-18 15,-4 1 4-15,-1-2-6 0,-1 0-4 16,-3-4 10-16,-1-12-3 0,0 10-8 0,0 2-6 16,-16 9 2-16,1-10-15 0,-5-5-23 15,2 1-48-15,-4 1 4 0,-2-2-88 0,0-2-10 16,-1-1-55-16,-1-1-13 0,2 0 19 0,15-2-122 15,-7 0-91-15,2 0-33 0,0 0 30 16,-6-15 17-16,16 11 28 0,1-1 10 0,3 3 36 16,0 0 33-16,3-1-5 0</inkml:trace>
  <inkml:trace contextRef="#ctx0" brushRef="#br0" timeOffset="182739.59">21347 10310 534 0,'1'-3'340'16,"0"0"-42"-16,0 0-20 0,0 1 2 0,0 0-40 15,0-1 2-15,0 3-15 0,1-1-41 16,-1 0-35-16,1 1-15 0,-2 0 47 0,1 4-16 15,1 0 11-15,-2 3 0 0,4 11-7 16,-2 2-10-16,1 2 9 0,0 1-10 0,0 0-10 16,0 2-9-16,4-2-26 0,-4 2-1 0,3-1-2 15,1-2-25-15,2-1-2 0,1-2-5 16,-2-4-15-16,3-3-7 0,2-1-2 0,0-4 1 16,8-5-15-16,-14-2-6 0,4 0 8 15,5 0-8-15,21-17-14 0,-20 9-9 0,0-1-17 16,1-8-4-16,-4 4-11 0,0-3-9 0,-3-1-14 15,1 0 12-15,-4-7-18 0,-4 2 9 16,0-2-13-16,-2 2 21 0,0-2-13 0,-2 13 13 16,0-5 0-16,0-1 14 0,0 0-43 0,-13-15 34 15,7 18 1-15,-4 4-39 0,3 1 3 16,2 2 14-16,1 2-10 0,0 0-25 0,-1 2 20 16,2-1-22-16,0 1 10 0,0 1-11 0,2-1-23 15,-1 2-13-15,0-1-34 0,0 0-26 16,2 1-8-16,-2 0 18 0,2 1-157 0,0 0-120 15,0 0 56-15,0 0 17 0,2 0 13 0,2 3 36 16,-3 0-15-16,2-1 42 0,0 1 7 16</inkml:trace>
  <inkml:trace contextRef="#ctx0" brushRef="#br0" timeOffset="183305.19">21903 10539 370 0,'-2'0'393'0,"0"0"-68"15,0 0-40-15,2 0-12 0,-1 1-14 16,1 2-29-16,0 0 1 0,1 1-23 0,-1 1 28 15,4 12-15-15,1-2 5 0,-1 2-30 0,-1 2-12 16,1 0-8-16,1-1-20 0,-2-1-12 16,-1 1-8-16,1-2-19 0,-2 0-4 0,2-6-17 15,-3 0 2-15,1 0-17 0,0-3-16 0,-1-2 14 16,0 0-1-16,0-1-12 0,1-2 8 16,-1-2-1-16,0 0-10 0,0 0-7 0,0 0-15 15,-3 6-1-15,3-7 0 0,-3-1 4 0,1-3-21 16,2 1 7-16,0 1-13 0,0-4 9 0,0 2-8 15,1-1 1-15,-1-3-9 0,13-10-3 16,-7 7 7-16,1 4-16 0,1 3 11 0,2-5-9 16,-1 5 1-16,2 1 1 0,-1 2 5 15,-1 2-15-15,-9 0 4 0,15 0 12 0,13 13-5 16,-14-4 9-16,-1 2-6 0,1 2 2 0,-4 0 3 16,1 0 0-16,-4 0-1 0,-2-3 7 0,-2-1-9 15,-1-2-4-15,-1 0 11 0,-1-7-9 16,0 10 3-16,0 0 4 0,-19 9 2 15,12-13-1-15,-7-1-5 0,-2 1-1 0,-1-3-8 16,-3-2-28-16,-1 2-26 0,-1-3-36 0,10 0 10 16,-5 0-109-16,-1 0-24 0,1 0-22 0,-19-15-64 15,26 12 28-15,0-7-196 0,3 4-27 16,3-1 28-16,2 1 40 0,2 6 18 0,0 0 27 16,0-8 45-16,16-10 20 0,-7 10 14 15,-2 2 8-15</inkml:trace>
  <inkml:trace contextRef="#ctx0" brushRef="#br0" timeOffset="183816.25">22458 10735 241 0,'5'-3'443'16,"0"3"-86"-16,-2 0-22 0,1 0-26 0,1 0-22 15,-2-2-35-15,2 2-31 0,-3 0-25 16,0 0 45-16,-1 0-45 0,1 0-5 0,-2 0-12 15,0 0-14-15,0 0-17 0,-2 2-9 0,2-4-18 16,0 2-14-16,-1 2-4 0,1-2-20 16,-1 0 15-16,1 1-23 0,-1-2-22 0,1 1 12 0,0 0-9 15,0 0 4-15,0 0 3 0,2 0-14 16,-2 0-8-16,0 1 13 0,1 1 3 0,-1-2-3 16,0 0-24-16,0 0 6 0,0 1 4 15,0 0 4-15,-1 0 4 0,1 0-4 16,-1 0 2-16,1 1-9 0,0-1 4 0,-1 0-12 15,1 1 6-15,-2-1-9 0,3-1-3 0,-1 2 6 16,-1-2-4-16,0 2-6 0,-1-2-25 0,1-1-22 16,-1 2-25-16,0-2-40 0,0 0 7 15,0-1-124-15,0 1-29 0,-1-2-54 0,1-2 27 16,2 2-262-16,-1-2 55 0,0 0 30 16,-1 0 25-16,1 0 36 0,0 1 30 0,-1-2 21 15,1 2 38-15,-1-1 28 0,1-1-18 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923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8673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356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072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149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3355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572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071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0460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8544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4449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646020-89E6-49B2-9910-93EE59FDD327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26223-1502-4182-81A2-4A063E55F3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8364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customXml" Target="../ink/ink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Basic Applied Cryptography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1599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5033"/>
          </a:xfrm>
        </p:spPr>
        <p:txBody>
          <a:bodyPr>
            <a:normAutofit fontScale="90000"/>
          </a:bodyPr>
          <a:lstStyle/>
          <a:p>
            <a:r>
              <a:rPr lang="en-IN" dirty="0"/>
              <a:t>Secret key Distribution with confidentiality and Authentication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6463C9-AF51-787A-B352-83D729756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50" y="1214169"/>
            <a:ext cx="10850450" cy="546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616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F1CF21-66C1-FC6B-5F56-FE11B6FD6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1275098" cy="545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22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862" y="184820"/>
            <a:ext cx="10515600" cy="1325563"/>
          </a:xfrm>
        </p:spPr>
        <p:txBody>
          <a:bodyPr/>
          <a:lstStyle/>
          <a:p>
            <a:r>
              <a:rPr lang="en-IN" dirty="0"/>
              <a:t>Public Key Distribution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9403"/>
            <a:ext cx="10515600" cy="4837560"/>
          </a:xfrm>
        </p:spPr>
        <p:txBody>
          <a:bodyPr/>
          <a:lstStyle/>
          <a:p>
            <a:r>
              <a:rPr lang="en-IN" dirty="0"/>
              <a:t>Public Announcement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489" y="1786306"/>
            <a:ext cx="9378973" cy="431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633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37882"/>
            <a:ext cx="10515600" cy="5739081"/>
          </a:xfrm>
        </p:spPr>
        <p:txBody>
          <a:bodyPr/>
          <a:lstStyle/>
          <a:p>
            <a:r>
              <a:rPr lang="en-IN" dirty="0"/>
              <a:t>Publicly available directory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878" y="1095845"/>
            <a:ext cx="10658474" cy="520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485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34851"/>
            <a:ext cx="10515600" cy="5842112"/>
          </a:xfrm>
        </p:spPr>
        <p:txBody>
          <a:bodyPr/>
          <a:lstStyle/>
          <a:p>
            <a:r>
              <a:rPr lang="en-IN" dirty="0"/>
              <a:t>Publicly available directory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942372"/>
            <a:ext cx="10623997" cy="532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558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Disadvantage</a:t>
            </a:r>
          </a:p>
          <a:p>
            <a:pPr lvl="1"/>
            <a:r>
              <a:rPr lang="en-IN" dirty="0"/>
              <a:t>If user B access the public key of user A from public directory and immediately user A updates the public key in the directory , It leads to some issues.</a:t>
            </a:r>
          </a:p>
          <a:p>
            <a:pPr lvl="1"/>
            <a:r>
              <a:rPr lang="en-IN" dirty="0"/>
              <a:t>Any unauthorized person can store their public keys..</a:t>
            </a:r>
          </a:p>
        </p:txBody>
      </p:sp>
    </p:spTree>
    <p:extLst>
      <p:ext uri="{BB962C8B-B14F-4D97-AF65-F5344CB8AC3E}">
        <p14:creationId xmlns:p14="http://schemas.microsoft.com/office/powerpoint/2010/main" val="392316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Public Key Authority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78" y="1533190"/>
            <a:ext cx="9723818" cy="509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259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4320" y="42480"/>
              <a:ext cx="11958480" cy="6629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320" y="34560"/>
                <a:ext cx="11971080" cy="664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9986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1760" y="261720"/>
              <a:ext cx="11799000" cy="3648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040" y="255600"/>
                <a:ext cx="11821680" cy="366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3442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53061"/>
          </a:xfrm>
        </p:spPr>
        <p:txBody>
          <a:bodyPr>
            <a:normAutofit fontScale="90000"/>
          </a:bodyPr>
          <a:lstStyle/>
          <a:p>
            <a:r>
              <a:rPr lang="en-IN" dirty="0"/>
              <a:t>Public Key certificate Authority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75763"/>
            <a:ext cx="10515600" cy="5301200"/>
          </a:xfrm>
        </p:spPr>
        <p:txBody>
          <a:bodyPr/>
          <a:lstStyle/>
          <a:p>
            <a:r>
              <a:rPr lang="en-IN" dirty="0"/>
              <a:t>Certificate authority generates certificates.</a:t>
            </a:r>
          </a:p>
          <a:p>
            <a:r>
              <a:rPr lang="en-IN" dirty="0"/>
              <a:t>Each certificates contains the identity of the user, public key and the signature.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267" y="1882932"/>
            <a:ext cx="699135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780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Management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866" y="1463160"/>
            <a:ext cx="9421567" cy="482321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D638B2B-39EB-52E2-6AB6-6CAAE20F89B3}"/>
              </a:ext>
            </a:extLst>
          </p:cNvPr>
          <p:cNvGrpSpPr/>
          <p:nvPr/>
        </p:nvGrpSpPr>
        <p:grpSpPr>
          <a:xfrm>
            <a:off x="2436976" y="2009471"/>
            <a:ext cx="5265720" cy="58320"/>
            <a:chOff x="2436976" y="2009471"/>
            <a:chExt cx="5265720" cy="583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A9085D0-E093-D1BC-4F6A-5463254B4C11}"/>
                    </a:ext>
                  </a:extLst>
                </p14:cNvPr>
                <p14:cNvContentPartPr/>
                <p14:nvPr/>
              </p14:nvContentPartPr>
              <p14:xfrm>
                <a:off x="2436976" y="2009471"/>
                <a:ext cx="1652400" cy="55800"/>
              </p14:xfrm>
            </p:contentPart>
          </mc:Choice>
          <mc:Fallback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A9085D0-E093-D1BC-4F6A-5463254B4C11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418976" y="1991471"/>
                  <a:ext cx="1688040" cy="9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F9C6D038-F8D7-9329-D60E-CA29FAB9DDD5}"/>
                    </a:ext>
                  </a:extLst>
                </p14:cNvPr>
                <p14:cNvContentPartPr/>
                <p14:nvPr/>
              </p14:nvContentPartPr>
              <p14:xfrm>
                <a:off x="4592656" y="2046911"/>
                <a:ext cx="3110040" cy="20880"/>
              </p14:xfrm>
            </p:contentPart>
          </mc:Choice>
          <mc:Fallback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F9C6D038-F8D7-9329-D60E-CA29FAB9DDD5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575016" y="2028911"/>
                  <a:ext cx="3145680" cy="565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331603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5"/>
            <a:ext cx="7700493" cy="546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942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Distribution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953826" cy="492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593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Symmetric key distribution using symmetric encryption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44" y="1825625"/>
            <a:ext cx="7943850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03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4 ways</a:t>
            </a:r>
          </a:p>
          <a:p>
            <a:pPr lvl="1"/>
            <a:r>
              <a:rPr lang="en-IN" dirty="0"/>
              <a:t>Physical Meet</a:t>
            </a:r>
          </a:p>
          <a:p>
            <a:pPr lvl="2"/>
            <a:r>
              <a:rPr lang="en-IN" dirty="0"/>
              <a:t>Advantage- More secured</a:t>
            </a:r>
          </a:p>
          <a:p>
            <a:pPr lvl="2"/>
            <a:r>
              <a:rPr lang="en-IN" dirty="0"/>
              <a:t>Disadvantage- More time</a:t>
            </a:r>
          </a:p>
          <a:p>
            <a:pPr lvl="1"/>
            <a:r>
              <a:rPr lang="en-IN" dirty="0"/>
              <a:t>Key Distribution </a:t>
            </a:r>
            <a:r>
              <a:rPr lang="en-IN" dirty="0" err="1"/>
              <a:t>Center</a:t>
            </a:r>
            <a:r>
              <a:rPr lang="en-IN" dirty="0"/>
              <a:t> (KDC)</a:t>
            </a:r>
          </a:p>
          <a:p>
            <a:pPr lvl="2"/>
            <a:r>
              <a:rPr lang="en-IN" dirty="0"/>
              <a:t>Generate the key and send to the users involved.</a:t>
            </a:r>
          </a:p>
          <a:p>
            <a:pPr lvl="2"/>
            <a:r>
              <a:rPr lang="en-IN" dirty="0"/>
              <a:t>Advantage – Less Time, Authentic but we should rely on the 3</a:t>
            </a:r>
            <a:r>
              <a:rPr lang="en-IN" baseline="30000" dirty="0"/>
              <a:t>rd</a:t>
            </a:r>
            <a:r>
              <a:rPr lang="en-IN" dirty="0"/>
              <a:t> party.</a:t>
            </a:r>
          </a:p>
          <a:p>
            <a:pPr lvl="1"/>
            <a:r>
              <a:rPr lang="en-IN" dirty="0"/>
              <a:t>Using Previous keys</a:t>
            </a:r>
          </a:p>
          <a:p>
            <a:pPr lvl="2"/>
            <a:r>
              <a:rPr lang="en-IN" dirty="0"/>
              <a:t>We use the old keys and perform encryption and generate the new keys.</a:t>
            </a:r>
          </a:p>
          <a:p>
            <a:pPr lvl="1"/>
            <a:r>
              <a:rPr lang="en-IN" dirty="0"/>
              <a:t>Using third party</a:t>
            </a:r>
          </a:p>
          <a:p>
            <a:pPr lvl="2"/>
            <a:r>
              <a:rPr lang="en-IN" dirty="0"/>
              <a:t>The user A send the key to C (third party) and C will send the key to user B. Now User A and B will </a:t>
            </a:r>
            <a:r>
              <a:rPr lang="en-IN"/>
              <a:t>start communicating each other.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7126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Symmetric key distribution using Asymmetric encryption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689" y="1918750"/>
            <a:ext cx="8372677" cy="138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979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23517"/>
          </a:xfrm>
        </p:spPr>
        <p:txBody>
          <a:bodyPr>
            <a:normAutofit fontScale="90000"/>
          </a:bodyPr>
          <a:lstStyle/>
          <a:p>
            <a:r>
              <a:rPr lang="en-IN" dirty="0"/>
              <a:t>Simple Secret key Distribution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88097"/>
            <a:ext cx="10515600" cy="518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73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Disadvantage</a:t>
            </a:r>
          </a:p>
          <a:p>
            <a:pPr lvl="1"/>
            <a:r>
              <a:rPr lang="en-IN" dirty="0"/>
              <a:t>There is no confidentiality and authentication.</a:t>
            </a:r>
          </a:p>
        </p:txBody>
      </p:sp>
    </p:spTree>
    <p:extLst>
      <p:ext uri="{BB962C8B-B14F-4D97-AF65-F5344CB8AC3E}">
        <p14:creationId xmlns:p14="http://schemas.microsoft.com/office/powerpoint/2010/main" val="3030252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9747</TotalTime>
  <Words>211</Words>
  <Application>Microsoft Macintosh PowerPoint</Application>
  <PresentationFormat>Widescreen</PresentationFormat>
  <Paragraphs>31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Basic Applied Cryptography</vt:lpstr>
      <vt:lpstr>Key Management</vt:lpstr>
      <vt:lpstr>PowerPoint Presentation</vt:lpstr>
      <vt:lpstr>Key Distribution</vt:lpstr>
      <vt:lpstr>Symmetric key distribution using symmetric encryption</vt:lpstr>
      <vt:lpstr>PowerPoint Presentation</vt:lpstr>
      <vt:lpstr>Symmetric key distribution using Asymmetric encryption</vt:lpstr>
      <vt:lpstr>Simple Secret key Distribution </vt:lpstr>
      <vt:lpstr>PowerPoint Presentation</vt:lpstr>
      <vt:lpstr>Secret key Distribution with confidentiality and Authentication</vt:lpstr>
      <vt:lpstr>PowerPoint Presentation</vt:lpstr>
      <vt:lpstr>Public Key Distribution</vt:lpstr>
      <vt:lpstr>PowerPoint Presentation</vt:lpstr>
      <vt:lpstr>PowerPoint Presentation</vt:lpstr>
      <vt:lpstr>PowerPoint Presentation</vt:lpstr>
      <vt:lpstr>Public Key Authority</vt:lpstr>
      <vt:lpstr>PowerPoint Presentation</vt:lpstr>
      <vt:lpstr>PowerPoint Presentation</vt:lpstr>
      <vt:lpstr>Public Key certificate Authority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PRASHANTH S</cp:lastModifiedBy>
  <cp:revision>46</cp:revision>
  <dcterms:created xsi:type="dcterms:W3CDTF">2022-04-08T16:56:11Z</dcterms:created>
  <dcterms:modified xsi:type="dcterms:W3CDTF">2022-05-04T14:03:26Z</dcterms:modified>
</cp:coreProperties>
</file>

<file path=docProps/thumbnail.jpeg>
</file>